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9" r:id="rId3"/>
    <p:sldId id="258" r:id="rId4"/>
    <p:sldId id="262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963" autoAdjust="0"/>
    <p:restoredTop sz="94660"/>
  </p:normalViewPr>
  <p:slideViewPr>
    <p:cSldViewPr snapToGrid="0">
      <p:cViewPr varScale="1">
        <p:scale>
          <a:sx n="72" d="100"/>
          <a:sy n="72" d="100"/>
        </p:scale>
        <p:origin x="82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302F4E-F66B-4E9B-9921-D5FF0943973B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1FF4C8F-FA15-489A-A531-041CCB97A871}">
      <dgm:prSet/>
      <dgm:spPr/>
      <dgm:t>
        <a:bodyPr/>
        <a:lstStyle/>
        <a:p>
          <a:r>
            <a:rPr lang="en-GB"/>
            <a:t>Within 500m radius of the Postcode area top 100 venues were obtained using Foursquare  API for both cities.</a:t>
          </a:r>
          <a:endParaRPr lang="en-US"/>
        </a:p>
      </dgm:t>
    </dgm:pt>
    <dgm:pt modelId="{C429CCF1-D27C-47DC-927C-415068C5CA4D}" type="parTrans" cxnId="{053DFBD0-BE1B-4BCB-B81E-4BE6CB95655F}">
      <dgm:prSet/>
      <dgm:spPr/>
      <dgm:t>
        <a:bodyPr/>
        <a:lstStyle/>
        <a:p>
          <a:endParaRPr lang="en-US"/>
        </a:p>
      </dgm:t>
    </dgm:pt>
    <dgm:pt modelId="{DF09E093-6FD9-4281-9DFB-4466F2DCD443}" type="sibTrans" cxnId="{053DFBD0-BE1B-4BCB-B81E-4BE6CB95655F}">
      <dgm:prSet/>
      <dgm:spPr/>
      <dgm:t>
        <a:bodyPr/>
        <a:lstStyle/>
        <a:p>
          <a:endParaRPr lang="en-US"/>
        </a:p>
      </dgm:t>
    </dgm:pt>
    <dgm:pt modelId="{27467C2B-BE17-476A-AD1E-6726A396C330}">
      <dgm:prSet/>
      <dgm:spPr/>
      <dgm:t>
        <a:bodyPr/>
        <a:lstStyle/>
        <a:p>
          <a:r>
            <a:rPr lang="en-GB"/>
            <a:t>East Central London retrieved a total of 1931 venues over the 25 districts.</a:t>
          </a:r>
          <a:endParaRPr lang="en-US"/>
        </a:p>
      </dgm:t>
    </dgm:pt>
    <dgm:pt modelId="{6AD19501-C69B-4B57-A0FC-8D6EEDFCF419}" type="parTrans" cxnId="{A8294DB8-2784-4D67-B46A-5F4A36F0017B}">
      <dgm:prSet/>
      <dgm:spPr/>
      <dgm:t>
        <a:bodyPr/>
        <a:lstStyle/>
        <a:p>
          <a:endParaRPr lang="en-US"/>
        </a:p>
      </dgm:t>
    </dgm:pt>
    <dgm:pt modelId="{2DF82C56-7338-4B7E-87D8-B0CF56CABF0D}" type="sibTrans" cxnId="{A8294DB8-2784-4D67-B46A-5F4A36F0017B}">
      <dgm:prSet/>
      <dgm:spPr/>
      <dgm:t>
        <a:bodyPr/>
        <a:lstStyle/>
        <a:p>
          <a:endParaRPr lang="en-US"/>
        </a:p>
      </dgm:t>
    </dgm:pt>
    <dgm:pt modelId="{52E40F35-DE60-408F-AFE4-5EA4C124786C}">
      <dgm:prSet/>
      <dgm:spPr/>
      <dgm:t>
        <a:bodyPr/>
        <a:lstStyle/>
        <a:p>
          <a:r>
            <a:rPr lang="en-GB"/>
            <a:t>There were 158 venues’ categories in East Central London from 1931 venues</a:t>
          </a:r>
          <a:endParaRPr lang="en-US"/>
        </a:p>
      </dgm:t>
    </dgm:pt>
    <dgm:pt modelId="{A4787874-BB4F-4E2B-98AE-72AAE7EBE82F}" type="parTrans" cxnId="{F28AFC20-BF38-4C3C-89F1-212315D6E192}">
      <dgm:prSet/>
      <dgm:spPr/>
      <dgm:t>
        <a:bodyPr/>
        <a:lstStyle/>
        <a:p>
          <a:endParaRPr lang="en-US"/>
        </a:p>
      </dgm:t>
    </dgm:pt>
    <dgm:pt modelId="{8E22DCF3-EA14-4823-89F7-08A76B9DA3E4}" type="sibTrans" cxnId="{F28AFC20-BF38-4C3C-89F1-212315D6E192}">
      <dgm:prSet/>
      <dgm:spPr/>
      <dgm:t>
        <a:bodyPr/>
        <a:lstStyle/>
        <a:p>
          <a:endParaRPr lang="en-US"/>
        </a:p>
      </dgm:t>
    </dgm:pt>
    <dgm:pt modelId="{31CE4C08-2B2F-441B-9166-5BB71E3616C2}">
      <dgm:prSet/>
      <dgm:spPr/>
      <dgm:t>
        <a:bodyPr/>
        <a:lstStyle/>
        <a:p>
          <a:r>
            <a:rPr lang="en-GB" dirty="0"/>
            <a:t>Birmingham retrieved only 441 venues over the 37 districts.</a:t>
          </a:r>
          <a:endParaRPr lang="en-US" dirty="0"/>
        </a:p>
      </dgm:t>
    </dgm:pt>
    <dgm:pt modelId="{8463377E-1E49-4479-AD60-0FF3EB7A4C66}" type="parTrans" cxnId="{8B3D6218-F6A3-452A-BDED-1E839EEE44E6}">
      <dgm:prSet/>
      <dgm:spPr/>
      <dgm:t>
        <a:bodyPr/>
        <a:lstStyle/>
        <a:p>
          <a:endParaRPr lang="en-US"/>
        </a:p>
      </dgm:t>
    </dgm:pt>
    <dgm:pt modelId="{B4A39B72-F4FE-4AAD-AE8A-D8C4CB4EB697}" type="sibTrans" cxnId="{8B3D6218-F6A3-452A-BDED-1E839EEE44E6}">
      <dgm:prSet/>
      <dgm:spPr/>
      <dgm:t>
        <a:bodyPr/>
        <a:lstStyle/>
        <a:p>
          <a:endParaRPr lang="en-US"/>
        </a:p>
      </dgm:t>
    </dgm:pt>
    <dgm:pt modelId="{D2F09CBF-996E-42FE-9768-E77AC4BDAF76}">
      <dgm:prSet/>
      <dgm:spPr/>
      <dgm:t>
        <a:bodyPr/>
        <a:lstStyle/>
        <a:p>
          <a:r>
            <a:rPr lang="en-GB"/>
            <a:t>There were 138 venues’ categories in Birmingham from 441 venues</a:t>
          </a:r>
          <a:endParaRPr lang="en-US"/>
        </a:p>
      </dgm:t>
    </dgm:pt>
    <dgm:pt modelId="{5A104311-8EB1-4580-9634-1F0B9D586C28}" type="parTrans" cxnId="{D3DB4743-BB60-467F-8509-B7ACE8D8323B}">
      <dgm:prSet/>
      <dgm:spPr/>
      <dgm:t>
        <a:bodyPr/>
        <a:lstStyle/>
        <a:p>
          <a:endParaRPr lang="en-US"/>
        </a:p>
      </dgm:t>
    </dgm:pt>
    <dgm:pt modelId="{65201D7B-68F0-4F72-A0FB-2AE8C4C2CC8A}" type="sibTrans" cxnId="{D3DB4743-BB60-467F-8509-B7ACE8D8323B}">
      <dgm:prSet/>
      <dgm:spPr/>
      <dgm:t>
        <a:bodyPr/>
        <a:lstStyle/>
        <a:p>
          <a:endParaRPr lang="en-US"/>
        </a:p>
      </dgm:t>
    </dgm:pt>
    <dgm:pt modelId="{D74FB8C8-AE33-4822-9624-64708E961919}" type="pres">
      <dgm:prSet presAssocID="{31302F4E-F66B-4E9B-9921-D5FF0943973B}" presName="outerComposite" presStyleCnt="0">
        <dgm:presLayoutVars>
          <dgm:chMax val="5"/>
          <dgm:dir/>
          <dgm:resizeHandles val="exact"/>
        </dgm:presLayoutVars>
      </dgm:prSet>
      <dgm:spPr/>
    </dgm:pt>
    <dgm:pt modelId="{2370FAE7-6F87-4844-9DDF-AC49D5080DC4}" type="pres">
      <dgm:prSet presAssocID="{31302F4E-F66B-4E9B-9921-D5FF0943973B}" presName="dummyMaxCanvas" presStyleCnt="0">
        <dgm:presLayoutVars/>
      </dgm:prSet>
      <dgm:spPr/>
    </dgm:pt>
    <dgm:pt modelId="{39BB6063-36F3-49B4-BC3E-3ED5C2B54688}" type="pres">
      <dgm:prSet presAssocID="{31302F4E-F66B-4E9B-9921-D5FF0943973B}" presName="FiveNodes_1" presStyleLbl="node1" presStyleIdx="0" presStyleCnt="5">
        <dgm:presLayoutVars>
          <dgm:bulletEnabled val="1"/>
        </dgm:presLayoutVars>
      </dgm:prSet>
      <dgm:spPr/>
    </dgm:pt>
    <dgm:pt modelId="{7406FBF7-4385-41A7-B7C6-B0CFC0F365AA}" type="pres">
      <dgm:prSet presAssocID="{31302F4E-F66B-4E9B-9921-D5FF0943973B}" presName="FiveNodes_2" presStyleLbl="node1" presStyleIdx="1" presStyleCnt="5">
        <dgm:presLayoutVars>
          <dgm:bulletEnabled val="1"/>
        </dgm:presLayoutVars>
      </dgm:prSet>
      <dgm:spPr/>
    </dgm:pt>
    <dgm:pt modelId="{75312E3B-6984-4DF9-BAA1-15654FBD2BF7}" type="pres">
      <dgm:prSet presAssocID="{31302F4E-F66B-4E9B-9921-D5FF0943973B}" presName="FiveNodes_3" presStyleLbl="node1" presStyleIdx="2" presStyleCnt="5">
        <dgm:presLayoutVars>
          <dgm:bulletEnabled val="1"/>
        </dgm:presLayoutVars>
      </dgm:prSet>
      <dgm:spPr/>
    </dgm:pt>
    <dgm:pt modelId="{781784FD-EF00-409B-AF9C-3F2D879F4968}" type="pres">
      <dgm:prSet presAssocID="{31302F4E-F66B-4E9B-9921-D5FF0943973B}" presName="FiveNodes_4" presStyleLbl="node1" presStyleIdx="3" presStyleCnt="5">
        <dgm:presLayoutVars>
          <dgm:bulletEnabled val="1"/>
        </dgm:presLayoutVars>
      </dgm:prSet>
      <dgm:spPr/>
    </dgm:pt>
    <dgm:pt modelId="{A6100B23-A3F6-4E26-9660-9253E5EDC74C}" type="pres">
      <dgm:prSet presAssocID="{31302F4E-F66B-4E9B-9921-D5FF0943973B}" presName="FiveNodes_5" presStyleLbl="node1" presStyleIdx="4" presStyleCnt="5">
        <dgm:presLayoutVars>
          <dgm:bulletEnabled val="1"/>
        </dgm:presLayoutVars>
      </dgm:prSet>
      <dgm:spPr/>
    </dgm:pt>
    <dgm:pt modelId="{CC50CE9A-8F2C-485F-85E0-6F3A5DF8702F}" type="pres">
      <dgm:prSet presAssocID="{31302F4E-F66B-4E9B-9921-D5FF0943973B}" presName="FiveConn_1-2" presStyleLbl="fgAccFollowNode1" presStyleIdx="0" presStyleCnt="4">
        <dgm:presLayoutVars>
          <dgm:bulletEnabled val="1"/>
        </dgm:presLayoutVars>
      </dgm:prSet>
      <dgm:spPr/>
    </dgm:pt>
    <dgm:pt modelId="{07E541F9-A88D-4523-B3C8-D6B669AA1235}" type="pres">
      <dgm:prSet presAssocID="{31302F4E-F66B-4E9B-9921-D5FF0943973B}" presName="FiveConn_2-3" presStyleLbl="fgAccFollowNode1" presStyleIdx="1" presStyleCnt="4">
        <dgm:presLayoutVars>
          <dgm:bulletEnabled val="1"/>
        </dgm:presLayoutVars>
      </dgm:prSet>
      <dgm:spPr/>
    </dgm:pt>
    <dgm:pt modelId="{DFB07CFA-674E-4B9E-A8AF-0442B5BB272A}" type="pres">
      <dgm:prSet presAssocID="{31302F4E-F66B-4E9B-9921-D5FF0943973B}" presName="FiveConn_3-4" presStyleLbl="fgAccFollowNode1" presStyleIdx="2" presStyleCnt="4">
        <dgm:presLayoutVars>
          <dgm:bulletEnabled val="1"/>
        </dgm:presLayoutVars>
      </dgm:prSet>
      <dgm:spPr/>
    </dgm:pt>
    <dgm:pt modelId="{EE23F8A4-E511-4F4C-9691-AD3A114FD8C9}" type="pres">
      <dgm:prSet presAssocID="{31302F4E-F66B-4E9B-9921-D5FF0943973B}" presName="FiveConn_4-5" presStyleLbl="fgAccFollowNode1" presStyleIdx="3" presStyleCnt="4">
        <dgm:presLayoutVars>
          <dgm:bulletEnabled val="1"/>
        </dgm:presLayoutVars>
      </dgm:prSet>
      <dgm:spPr/>
    </dgm:pt>
    <dgm:pt modelId="{661DD40C-8D02-4FA6-BDC4-3DC56E0F01E5}" type="pres">
      <dgm:prSet presAssocID="{31302F4E-F66B-4E9B-9921-D5FF0943973B}" presName="FiveNodes_1_text" presStyleLbl="node1" presStyleIdx="4" presStyleCnt="5">
        <dgm:presLayoutVars>
          <dgm:bulletEnabled val="1"/>
        </dgm:presLayoutVars>
      </dgm:prSet>
      <dgm:spPr/>
    </dgm:pt>
    <dgm:pt modelId="{C92D1A5D-1C75-46B6-8F4B-25A9F1FE2E01}" type="pres">
      <dgm:prSet presAssocID="{31302F4E-F66B-4E9B-9921-D5FF0943973B}" presName="FiveNodes_2_text" presStyleLbl="node1" presStyleIdx="4" presStyleCnt="5">
        <dgm:presLayoutVars>
          <dgm:bulletEnabled val="1"/>
        </dgm:presLayoutVars>
      </dgm:prSet>
      <dgm:spPr/>
    </dgm:pt>
    <dgm:pt modelId="{4A5E7B2C-00D4-4E4E-8B98-AD0C3AFC7AD6}" type="pres">
      <dgm:prSet presAssocID="{31302F4E-F66B-4E9B-9921-D5FF0943973B}" presName="FiveNodes_3_text" presStyleLbl="node1" presStyleIdx="4" presStyleCnt="5">
        <dgm:presLayoutVars>
          <dgm:bulletEnabled val="1"/>
        </dgm:presLayoutVars>
      </dgm:prSet>
      <dgm:spPr/>
    </dgm:pt>
    <dgm:pt modelId="{923D1421-99EC-4CFD-B628-0FF04A5C7BC8}" type="pres">
      <dgm:prSet presAssocID="{31302F4E-F66B-4E9B-9921-D5FF0943973B}" presName="FiveNodes_4_text" presStyleLbl="node1" presStyleIdx="4" presStyleCnt="5">
        <dgm:presLayoutVars>
          <dgm:bulletEnabled val="1"/>
        </dgm:presLayoutVars>
      </dgm:prSet>
      <dgm:spPr/>
    </dgm:pt>
    <dgm:pt modelId="{64C9904E-4E81-47A5-A2D1-1D18B8B67EDB}" type="pres">
      <dgm:prSet presAssocID="{31302F4E-F66B-4E9B-9921-D5FF0943973B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B3D6218-F6A3-452A-BDED-1E839EEE44E6}" srcId="{31302F4E-F66B-4E9B-9921-D5FF0943973B}" destId="{31CE4C08-2B2F-441B-9166-5BB71E3616C2}" srcOrd="3" destOrd="0" parTransId="{8463377E-1E49-4479-AD60-0FF3EB7A4C66}" sibTransId="{B4A39B72-F4FE-4AAD-AE8A-D8C4CB4EB697}"/>
    <dgm:cxn modelId="{F28AFC20-BF38-4C3C-89F1-212315D6E192}" srcId="{31302F4E-F66B-4E9B-9921-D5FF0943973B}" destId="{52E40F35-DE60-408F-AFE4-5EA4C124786C}" srcOrd="2" destOrd="0" parTransId="{A4787874-BB4F-4E2B-98AE-72AAE7EBE82F}" sibTransId="{8E22DCF3-EA14-4823-89F7-08A76B9DA3E4}"/>
    <dgm:cxn modelId="{AAD5125C-0798-4D07-A1BC-0058C8EF1542}" type="presOf" srcId="{D2F09CBF-996E-42FE-9768-E77AC4BDAF76}" destId="{64C9904E-4E81-47A5-A2D1-1D18B8B67EDB}" srcOrd="1" destOrd="0" presId="urn:microsoft.com/office/officeart/2005/8/layout/vProcess5"/>
    <dgm:cxn modelId="{19FF2943-7F67-452C-AB1E-A0DE833F5422}" type="presOf" srcId="{8E22DCF3-EA14-4823-89F7-08A76B9DA3E4}" destId="{DFB07CFA-674E-4B9E-A8AF-0442B5BB272A}" srcOrd="0" destOrd="0" presId="urn:microsoft.com/office/officeart/2005/8/layout/vProcess5"/>
    <dgm:cxn modelId="{D3DB4743-BB60-467F-8509-B7ACE8D8323B}" srcId="{31302F4E-F66B-4E9B-9921-D5FF0943973B}" destId="{D2F09CBF-996E-42FE-9768-E77AC4BDAF76}" srcOrd="4" destOrd="0" parTransId="{5A104311-8EB1-4580-9634-1F0B9D586C28}" sibTransId="{65201D7B-68F0-4F72-A0FB-2AE8C4C2CC8A}"/>
    <dgm:cxn modelId="{E67A8F69-688D-4847-A55A-97BD49284BDC}" type="presOf" srcId="{52E40F35-DE60-408F-AFE4-5EA4C124786C}" destId="{4A5E7B2C-00D4-4E4E-8B98-AD0C3AFC7AD6}" srcOrd="1" destOrd="0" presId="urn:microsoft.com/office/officeart/2005/8/layout/vProcess5"/>
    <dgm:cxn modelId="{CDE5EB56-77F5-471A-91A3-26A11825E8F9}" type="presOf" srcId="{52E40F35-DE60-408F-AFE4-5EA4C124786C}" destId="{75312E3B-6984-4DF9-BAA1-15654FBD2BF7}" srcOrd="0" destOrd="0" presId="urn:microsoft.com/office/officeart/2005/8/layout/vProcess5"/>
    <dgm:cxn modelId="{568B6882-9548-45A4-BD71-95E89C9F3632}" type="presOf" srcId="{27467C2B-BE17-476A-AD1E-6726A396C330}" destId="{7406FBF7-4385-41A7-B7C6-B0CFC0F365AA}" srcOrd="0" destOrd="0" presId="urn:microsoft.com/office/officeart/2005/8/layout/vProcess5"/>
    <dgm:cxn modelId="{C0F9E382-DE0C-49C1-ADC9-1F5E636A4231}" type="presOf" srcId="{2DF82C56-7338-4B7E-87D8-B0CF56CABF0D}" destId="{07E541F9-A88D-4523-B3C8-D6B669AA1235}" srcOrd="0" destOrd="0" presId="urn:microsoft.com/office/officeart/2005/8/layout/vProcess5"/>
    <dgm:cxn modelId="{5EA3448F-7EB5-4E6B-98C4-3099FC319F85}" type="presOf" srcId="{31FF4C8F-FA15-489A-A531-041CCB97A871}" destId="{39BB6063-36F3-49B4-BC3E-3ED5C2B54688}" srcOrd="0" destOrd="0" presId="urn:microsoft.com/office/officeart/2005/8/layout/vProcess5"/>
    <dgm:cxn modelId="{E5023594-1D5A-4A30-9999-8669F3F71E05}" type="presOf" srcId="{31CE4C08-2B2F-441B-9166-5BB71E3616C2}" destId="{923D1421-99EC-4CFD-B628-0FF04A5C7BC8}" srcOrd="1" destOrd="0" presId="urn:microsoft.com/office/officeart/2005/8/layout/vProcess5"/>
    <dgm:cxn modelId="{6D2624A5-3144-4F06-9737-998BC588E8CC}" type="presOf" srcId="{DF09E093-6FD9-4281-9DFB-4466F2DCD443}" destId="{CC50CE9A-8F2C-485F-85E0-6F3A5DF8702F}" srcOrd="0" destOrd="0" presId="urn:microsoft.com/office/officeart/2005/8/layout/vProcess5"/>
    <dgm:cxn modelId="{418553AB-5177-4F45-BB81-768F3B5A0D09}" type="presOf" srcId="{31302F4E-F66B-4E9B-9921-D5FF0943973B}" destId="{D74FB8C8-AE33-4822-9624-64708E961919}" srcOrd="0" destOrd="0" presId="urn:microsoft.com/office/officeart/2005/8/layout/vProcess5"/>
    <dgm:cxn modelId="{57B981B7-AC40-4B91-8FDF-E0D20E93E9BB}" type="presOf" srcId="{B4A39B72-F4FE-4AAD-AE8A-D8C4CB4EB697}" destId="{EE23F8A4-E511-4F4C-9691-AD3A114FD8C9}" srcOrd="0" destOrd="0" presId="urn:microsoft.com/office/officeart/2005/8/layout/vProcess5"/>
    <dgm:cxn modelId="{A8294DB8-2784-4D67-B46A-5F4A36F0017B}" srcId="{31302F4E-F66B-4E9B-9921-D5FF0943973B}" destId="{27467C2B-BE17-476A-AD1E-6726A396C330}" srcOrd="1" destOrd="0" parTransId="{6AD19501-C69B-4B57-A0FC-8D6EEDFCF419}" sibTransId="{2DF82C56-7338-4B7E-87D8-B0CF56CABF0D}"/>
    <dgm:cxn modelId="{648D83C6-0D85-4BF5-902C-83E48DF64126}" type="presOf" srcId="{31FF4C8F-FA15-489A-A531-041CCB97A871}" destId="{661DD40C-8D02-4FA6-BDC4-3DC56E0F01E5}" srcOrd="1" destOrd="0" presId="urn:microsoft.com/office/officeart/2005/8/layout/vProcess5"/>
    <dgm:cxn modelId="{1DE6C6D0-388A-4C21-AFF7-4034C34E92E3}" type="presOf" srcId="{D2F09CBF-996E-42FE-9768-E77AC4BDAF76}" destId="{A6100B23-A3F6-4E26-9660-9253E5EDC74C}" srcOrd="0" destOrd="0" presId="urn:microsoft.com/office/officeart/2005/8/layout/vProcess5"/>
    <dgm:cxn modelId="{053DFBD0-BE1B-4BCB-B81E-4BE6CB95655F}" srcId="{31302F4E-F66B-4E9B-9921-D5FF0943973B}" destId="{31FF4C8F-FA15-489A-A531-041CCB97A871}" srcOrd="0" destOrd="0" parTransId="{C429CCF1-D27C-47DC-927C-415068C5CA4D}" sibTransId="{DF09E093-6FD9-4281-9DFB-4466F2DCD443}"/>
    <dgm:cxn modelId="{3737C5D4-236F-4BC1-87B1-24CA37055737}" type="presOf" srcId="{27467C2B-BE17-476A-AD1E-6726A396C330}" destId="{C92D1A5D-1C75-46B6-8F4B-25A9F1FE2E01}" srcOrd="1" destOrd="0" presId="urn:microsoft.com/office/officeart/2005/8/layout/vProcess5"/>
    <dgm:cxn modelId="{57AEDDF4-0DE4-4227-B009-9D82C214E059}" type="presOf" srcId="{31CE4C08-2B2F-441B-9166-5BB71E3616C2}" destId="{781784FD-EF00-409B-AF9C-3F2D879F4968}" srcOrd="0" destOrd="0" presId="urn:microsoft.com/office/officeart/2005/8/layout/vProcess5"/>
    <dgm:cxn modelId="{0B7C34FA-BD30-437E-A19B-9AC11E404945}" type="presParOf" srcId="{D74FB8C8-AE33-4822-9624-64708E961919}" destId="{2370FAE7-6F87-4844-9DDF-AC49D5080DC4}" srcOrd="0" destOrd="0" presId="urn:microsoft.com/office/officeart/2005/8/layout/vProcess5"/>
    <dgm:cxn modelId="{DDA3AC6E-7BB8-4BD6-B0FB-9D584CAC2398}" type="presParOf" srcId="{D74FB8C8-AE33-4822-9624-64708E961919}" destId="{39BB6063-36F3-49B4-BC3E-3ED5C2B54688}" srcOrd="1" destOrd="0" presId="urn:microsoft.com/office/officeart/2005/8/layout/vProcess5"/>
    <dgm:cxn modelId="{AE02C903-83CC-49A3-9A30-CD2DA32E3988}" type="presParOf" srcId="{D74FB8C8-AE33-4822-9624-64708E961919}" destId="{7406FBF7-4385-41A7-B7C6-B0CFC0F365AA}" srcOrd="2" destOrd="0" presId="urn:microsoft.com/office/officeart/2005/8/layout/vProcess5"/>
    <dgm:cxn modelId="{C3030627-8CA4-481E-A53D-CA5F63284B67}" type="presParOf" srcId="{D74FB8C8-AE33-4822-9624-64708E961919}" destId="{75312E3B-6984-4DF9-BAA1-15654FBD2BF7}" srcOrd="3" destOrd="0" presId="urn:microsoft.com/office/officeart/2005/8/layout/vProcess5"/>
    <dgm:cxn modelId="{7F800DCE-F010-4C2A-BC22-FD282052810F}" type="presParOf" srcId="{D74FB8C8-AE33-4822-9624-64708E961919}" destId="{781784FD-EF00-409B-AF9C-3F2D879F4968}" srcOrd="4" destOrd="0" presId="urn:microsoft.com/office/officeart/2005/8/layout/vProcess5"/>
    <dgm:cxn modelId="{43B5AE8A-971B-4336-BC10-FE528810D349}" type="presParOf" srcId="{D74FB8C8-AE33-4822-9624-64708E961919}" destId="{A6100B23-A3F6-4E26-9660-9253E5EDC74C}" srcOrd="5" destOrd="0" presId="urn:microsoft.com/office/officeart/2005/8/layout/vProcess5"/>
    <dgm:cxn modelId="{FFF84E2E-8894-46BF-A894-89B56E6950C1}" type="presParOf" srcId="{D74FB8C8-AE33-4822-9624-64708E961919}" destId="{CC50CE9A-8F2C-485F-85E0-6F3A5DF8702F}" srcOrd="6" destOrd="0" presId="urn:microsoft.com/office/officeart/2005/8/layout/vProcess5"/>
    <dgm:cxn modelId="{DB4C6C7B-256A-4826-A270-E71F98B2B347}" type="presParOf" srcId="{D74FB8C8-AE33-4822-9624-64708E961919}" destId="{07E541F9-A88D-4523-B3C8-D6B669AA1235}" srcOrd="7" destOrd="0" presId="urn:microsoft.com/office/officeart/2005/8/layout/vProcess5"/>
    <dgm:cxn modelId="{0485D505-8746-4381-823B-941C0A28191B}" type="presParOf" srcId="{D74FB8C8-AE33-4822-9624-64708E961919}" destId="{DFB07CFA-674E-4B9E-A8AF-0442B5BB272A}" srcOrd="8" destOrd="0" presId="urn:microsoft.com/office/officeart/2005/8/layout/vProcess5"/>
    <dgm:cxn modelId="{54D7E299-BA4F-498F-BEDA-3EFB16D48521}" type="presParOf" srcId="{D74FB8C8-AE33-4822-9624-64708E961919}" destId="{EE23F8A4-E511-4F4C-9691-AD3A114FD8C9}" srcOrd="9" destOrd="0" presId="urn:microsoft.com/office/officeart/2005/8/layout/vProcess5"/>
    <dgm:cxn modelId="{DB07C519-FE2D-4317-858F-3527B150EE17}" type="presParOf" srcId="{D74FB8C8-AE33-4822-9624-64708E961919}" destId="{661DD40C-8D02-4FA6-BDC4-3DC56E0F01E5}" srcOrd="10" destOrd="0" presId="urn:microsoft.com/office/officeart/2005/8/layout/vProcess5"/>
    <dgm:cxn modelId="{AA70CA68-4F31-4052-8752-12B37D419BF6}" type="presParOf" srcId="{D74FB8C8-AE33-4822-9624-64708E961919}" destId="{C92D1A5D-1C75-46B6-8F4B-25A9F1FE2E01}" srcOrd="11" destOrd="0" presId="urn:microsoft.com/office/officeart/2005/8/layout/vProcess5"/>
    <dgm:cxn modelId="{559AC975-919D-46D6-BD38-5317FF6CA1C6}" type="presParOf" srcId="{D74FB8C8-AE33-4822-9624-64708E961919}" destId="{4A5E7B2C-00D4-4E4E-8B98-AD0C3AFC7AD6}" srcOrd="12" destOrd="0" presId="urn:microsoft.com/office/officeart/2005/8/layout/vProcess5"/>
    <dgm:cxn modelId="{BC37919A-35EF-4190-8A2F-769BCC7BFA71}" type="presParOf" srcId="{D74FB8C8-AE33-4822-9624-64708E961919}" destId="{923D1421-99EC-4CFD-B628-0FF04A5C7BC8}" srcOrd="13" destOrd="0" presId="urn:microsoft.com/office/officeart/2005/8/layout/vProcess5"/>
    <dgm:cxn modelId="{63780B91-722A-47FF-A02E-3B1B56445783}" type="presParOf" srcId="{D74FB8C8-AE33-4822-9624-64708E961919}" destId="{64C9904E-4E81-47A5-A2D1-1D18B8B67ED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1B2D38-6CD2-4CC7-8B42-4531BFC42C2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8D4B861-336A-496E-AB63-A48361AE8569}">
      <dgm:prSet/>
      <dgm:spPr/>
      <dgm:t>
        <a:bodyPr/>
        <a:lstStyle/>
        <a:p>
          <a:r>
            <a:rPr lang="en-GB"/>
            <a:t>Unsupervised Learning Problem</a:t>
          </a:r>
          <a:endParaRPr lang="en-US"/>
        </a:p>
      </dgm:t>
    </dgm:pt>
    <dgm:pt modelId="{D2CF521A-7DB2-4C9D-930C-5AEA21C29DEF}" type="parTrans" cxnId="{5173F0BE-D9DF-461D-8E93-2B2BF5E6D663}">
      <dgm:prSet/>
      <dgm:spPr/>
      <dgm:t>
        <a:bodyPr/>
        <a:lstStyle/>
        <a:p>
          <a:endParaRPr lang="en-US"/>
        </a:p>
      </dgm:t>
    </dgm:pt>
    <dgm:pt modelId="{FA186AD7-3100-40D3-8F90-6F663C78A758}" type="sibTrans" cxnId="{5173F0BE-D9DF-461D-8E93-2B2BF5E6D663}">
      <dgm:prSet/>
      <dgm:spPr/>
      <dgm:t>
        <a:bodyPr/>
        <a:lstStyle/>
        <a:p>
          <a:endParaRPr lang="en-US"/>
        </a:p>
      </dgm:t>
    </dgm:pt>
    <dgm:pt modelId="{D328FD80-03F3-4EB7-8D9C-14651877520F}">
      <dgm:prSet/>
      <dgm:spPr/>
      <dgm:t>
        <a:bodyPr/>
        <a:lstStyle/>
        <a:p>
          <a:r>
            <a:rPr lang="en-GB"/>
            <a:t>No Labelled dataset to feed the Machine</a:t>
          </a:r>
          <a:endParaRPr lang="en-US"/>
        </a:p>
      </dgm:t>
    </dgm:pt>
    <dgm:pt modelId="{6DC3450B-8905-4FB2-B766-08F1EC133BA3}" type="parTrans" cxnId="{B7D3EBD5-75C2-47FD-B1F3-D4E8E593A33D}">
      <dgm:prSet/>
      <dgm:spPr/>
      <dgm:t>
        <a:bodyPr/>
        <a:lstStyle/>
        <a:p>
          <a:endParaRPr lang="en-US"/>
        </a:p>
      </dgm:t>
    </dgm:pt>
    <dgm:pt modelId="{96804B25-D0A6-4FF7-8DB6-D8ED053DF0F9}" type="sibTrans" cxnId="{B7D3EBD5-75C2-47FD-B1F3-D4E8E593A33D}">
      <dgm:prSet/>
      <dgm:spPr/>
      <dgm:t>
        <a:bodyPr/>
        <a:lstStyle/>
        <a:p>
          <a:endParaRPr lang="en-US"/>
        </a:p>
      </dgm:t>
    </dgm:pt>
    <dgm:pt modelId="{5AD7235A-B845-4ADF-B758-C814D2CCA7F5}">
      <dgm:prSet/>
      <dgm:spPr/>
      <dgm:t>
        <a:bodyPr/>
        <a:lstStyle/>
        <a:p>
          <a:r>
            <a:rPr lang="en-GB"/>
            <a:t>It must find patterns from raw data itself</a:t>
          </a:r>
          <a:endParaRPr lang="en-US"/>
        </a:p>
      </dgm:t>
    </dgm:pt>
    <dgm:pt modelId="{F85C52A8-86DF-493B-8F76-3201666A9828}" type="parTrans" cxnId="{3D3CC670-28DD-4CFE-91BD-71725FBC7D48}">
      <dgm:prSet/>
      <dgm:spPr/>
      <dgm:t>
        <a:bodyPr/>
        <a:lstStyle/>
        <a:p>
          <a:endParaRPr lang="en-US"/>
        </a:p>
      </dgm:t>
    </dgm:pt>
    <dgm:pt modelId="{F3CF4FF2-EDA3-47CF-9874-E1B7D67677AE}" type="sibTrans" cxnId="{3D3CC670-28DD-4CFE-91BD-71725FBC7D48}">
      <dgm:prSet/>
      <dgm:spPr/>
      <dgm:t>
        <a:bodyPr/>
        <a:lstStyle/>
        <a:p>
          <a:endParaRPr lang="en-US"/>
        </a:p>
      </dgm:t>
    </dgm:pt>
    <dgm:pt modelId="{3210A767-318E-4286-A9A1-FE685BD74740}">
      <dgm:prSet/>
      <dgm:spPr/>
      <dgm:t>
        <a:bodyPr/>
        <a:lstStyle/>
        <a:p>
          <a:r>
            <a:rPr lang="en-GB"/>
            <a:t>Best Algorithm: K-means Clustering</a:t>
          </a:r>
          <a:endParaRPr lang="en-US"/>
        </a:p>
      </dgm:t>
    </dgm:pt>
    <dgm:pt modelId="{EE0C67C8-24E0-42F1-8BD0-0E337BE08C10}" type="parTrans" cxnId="{6DD3A039-0130-422A-8C80-0E179D427098}">
      <dgm:prSet/>
      <dgm:spPr/>
      <dgm:t>
        <a:bodyPr/>
        <a:lstStyle/>
        <a:p>
          <a:endParaRPr lang="en-US"/>
        </a:p>
      </dgm:t>
    </dgm:pt>
    <dgm:pt modelId="{5FE27741-1FC6-4D10-A4E7-987837B19116}" type="sibTrans" cxnId="{6DD3A039-0130-422A-8C80-0E179D427098}">
      <dgm:prSet/>
      <dgm:spPr/>
      <dgm:t>
        <a:bodyPr/>
        <a:lstStyle/>
        <a:p>
          <a:endParaRPr lang="en-US"/>
        </a:p>
      </dgm:t>
    </dgm:pt>
    <dgm:pt modelId="{6B6053A0-8A6D-4469-839D-9A89E85E861A}" type="pres">
      <dgm:prSet presAssocID="{F31B2D38-6CD2-4CC7-8B42-4531BFC42C27}" presName="root" presStyleCnt="0">
        <dgm:presLayoutVars>
          <dgm:dir/>
          <dgm:resizeHandles val="exact"/>
        </dgm:presLayoutVars>
      </dgm:prSet>
      <dgm:spPr/>
    </dgm:pt>
    <dgm:pt modelId="{2277F91E-83BF-4C00-AC86-B188A66E7E47}" type="pres">
      <dgm:prSet presAssocID="{D8D4B861-336A-496E-AB63-A48361AE8569}" presName="compNode" presStyleCnt="0"/>
      <dgm:spPr/>
    </dgm:pt>
    <dgm:pt modelId="{C4DBF5B5-A698-4C4F-B552-BEFB95A23F42}" type="pres">
      <dgm:prSet presAssocID="{D8D4B861-336A-496E-AB63-A48361AE856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03361CD-8AD5-42AA-B417-18A992E3F31C}" type="pres">
      <dgm:prSet presAssocID="{D8D4B861-336A-496E-AB63-A48361AE8569}" presName="spaceRect" presStyleCnt="0"/>
      <dgm:spPr/>
    </dgm:pt>
    <dgm:pt modelId="{4FE397B7-D67B-4249-82DE-434C137F7F55}" type="pres">
      <dgm:prSet presAssocID="{D8D4B861-336A-496E-AB63-A48361AE8569}" presName="textRect" presStyleLbl="revTx" presStyleIdx="0" presStyleCnt="4">
        <dgm:presLayoutVars>
          <dgm:chMax val="1"/>
          <dgm:chPref val="1"/>
        </dgm:presLayoutVars>
      </dgm:prSet>
      <dgm:spPr/>
    </dgm:pt>
    <dgm:pt modelId="{E70B7B50-C60F-423C-9DB2-9EC6B17C75D0}" type="pres">
      <dgm:prSet presAssocID="{FA186AD7-3100-40D3-8F90-6F663C78A758}" presName="sibTrans" presStyleCnt="0"/>
      <dgm:spPr/>
    </dgm:pt>
    <dgm:pt modelId="{0C128ECA-E4D1-4172-A68B-519614A4AB89}" type="pres">
      <dgm:prSet presAssocID="{D328FD80-03F3-4EB7-8D9C-14651877520F}" presName="compNode" presStyleCnt="0"/>
      <dgm:spPr/>
    </dgm:pt>
    <dgm:pt modelId="{3E3FA0B4-2638-455E-B578-09CB274FB2C1}" type="pres">
      <dgm:prSet presAssocID="{D328FD80-03F3-4EB7-8D9C-14651877520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B1EE93C-2DA4-446C-A57E-EA60B7FA22CB}" type="pres">
      <dgm:prSet presAssocID="{D328FD80-03F3-4EB7-8D9C-14651877520F}" presName="spaceRect" presStyleCnt="0"/>
      <dgm:spPr/>
    </dgm:pt>
    <dgm:pt modelId="{1514F962-6E42-4695-836D-EFF54D91783B}" type="pres">
      <dgm:prSet presAssocID="{D328FD80-03F3-4EB7-8D9C-14651877520F}" presName="textRect" presStyleLbl="revTx" presStyleIdx="1" presStyleCnt="4">
        <dgm:presLayoutVars>
          <dgm:chMax val="1"/>
          <dgm:chPref val="1"/>
        </dgm:presLayoutVars>
      </dgm:prSet>
      <dgm:spPr/>
    </dgm:pt>
    <dgm:pt modelId="{4F04B52C-D383-4192-AE7C-3E679983CEDD}" type="pres">
      <dgm:prSet presAssocID="{96804B25-D0A6-4FF7-8DB6-D8ED053DF0F9}" presName="sibTrans" presStyleCnt="0"/>
      <dgm:spPr/>
    </dgm:pt>
    <dgm:pt modelId="{93E092CB-5EDB-46FA-AE97-FAB3CDBA60A4}" type="pres">
      <dgm:prSet presAssocID="{5AD7235A-B845-4ADF-B758-C814D2CCA7F5}" presName="compNode" presStyleCnt="0"/>
      <dgm:spPr/>
    </dgm:pt>
    <dgm:pt modelId="{62BE05E4-9517-48E7-95BE-D2BFB0FD2865}" type="pres">
      <dgm:prSet presAssocID="{5AD7235A-B845-4ADF-B758-C814D2CCA7F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A734230-A903-4B60-9538-229C1BD4F85B}" type="pres">
      <dgm:prSet presAssocID="{5AD7235A-B845-4ADF-B758-C814D2CCA7F5}" presName="spaceRect" presStyleCnt="0"/>
      <dgm:spPr/>
    </dgm:pt>
    <dgm:pt modelId="{86CA0B11-F20E-4F60-8F42-3EA56C4B5FCC}" type="pres">
      <dgm:prSet presAssocID="{5AD7235A-B845-4ADF-B758-C814D2CCA7F5}" presName="textRect" presStyleLbl="revTx" presStyleIdx="2" presStyleCnt="4">
        <dgm:presLayoutVars>
          <dgm:chMax val="1"/>
          <dgm:chPref val="1"/>
        </dgm:presLayoutVars>
      </dgm:prSet>
      <dgm:spPr/>
    </dgm:pt>
    <dgm:pt modelId="{126A5503-390D-42D8-9A84-F9BFFBCB589C}" type="pres">
      <dgm:prSet presAssocID="{F3CF4FF2-EDA3-47CF-9874-E1B7D67677AE}" presName="sibTrans" presStyleCnt="0"/>
      <dgm:spPr/>
    </dgm:pt>
    <dgm:pt modelId="{FA724423-E1F4-4FD3-ACE6-3E631C0A4FE8}" type="pres">
      <dgm:prSet presAssocID="{3210A767-318E-4286-A9A1-FE685BD74740}" presName="compNode" presStyleCnt="0"/>
      <dgm:spPr/>
    </dgm:pt>
    <dgm:pt modelId="{FE98453D-89D4-4AF5-905A-B50822AAA076}" type="pres">
      <dgm:prSet presAssocID="{3210A767-318E-4286-A9A1-FE685BD7474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with solid fill"/>
        </a:ext>
      </dgm:extLst>
    </dgm:pt>
    <dgm:pt modelId="{1ADB05EC-3386-451C-9C39-00A0859CE6FB}" type="pres">
      <dgm:prSet presAssocID="{3210A767-318E-4286-A9A1-FE685BD74740}" presName="spaceRect" presStyleCnt="0"/>
      <dgm:spPr/>
    </dgm:pt>
    <dgm:pt modelId="{5E8C8589-1BB9-47B7-B595-BAF8BCC5D199}" type="pres">
      <dgm:prSet presAssocID="{3210A767-318E-4286-A9A1-FE685BD7474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DD3A039-0130-422A-8C80-0E179D427098}" srcId="{F31B2D38-6CD2-4CC7-8B42-4531BFC42C27}" destId="{3210A767-318E-4286-A9A1-FE685BD74740}" srcOrd="3" destOrd="0" parTransId="{EE0C67C8-24E0-42F1-8BD0-0E337BE08C10}" sibTransId="{5FE27741-1FC6-4D10-A4E7-987837B19116}"/>
    <dgm:cxn modelId="{44DF403B-17FF-4FC8-94DC-F7B5EDF3C242}" type="presOf" srcId="{3210A767-318E-4286-A9A1-FE685BD74740}" destId="{5E8C8589-1BB9-47B7-B595-BAF8BCC5D199}" srcOrd="0" destOrd="0" presId="urn:microsoft.com/office/officeart/2018/2/layout/IconLabelList"/>
    <dgm:cxn modelId="{F5A3316C-7550-4E51-BC7F-537FB2F871F4}" type="presOf" srcId="{D8D4B861-336A-496E-AB63-A48361AE8569}" destId="{4FE397B7-D67B-4249-82DE-434C137F7F55}" srcOrd="0" destOrd="0" presId="urn:microsoft.com/office/officeart/2018/2/layout/IconLabelList"/>
    <dgm:cxn modelId="{3D3CC670-28DD-4CFE-91BD-71725FBC7D48}" srcId="{F31B2D38-6CD2-4CC7-8B42-4531BFC42C27}" destId="{5AD7235A-B845-4ADF-B758-C814D2CCA7F5}" srcOrd="2" destOrd="0" parTransId="{F85C52A8-86DF-493B-8F76-3201666A9828}" sibTransId="{F3CF4FF2-EDA3-47CF-9874-E1B7D67677AE}"/>
    <dgm:cxn modelId="{5566A179-B12A-41F1-BF96-9E57881B2A3A}" type="presOf" srcId="{5AD7235A-B845-4ADF-B758-C814D2CCA7F5}" destId="{86CA0B11-F20E-4F60-8F42-3EA56C4B5FCC}" srcOrd="0" destOrd="0" presId="urn:microsoft.com/office/officeart/2018/2/layout/IconLabelList"/>
    <dgm:cxn modelId="{5173F0BE-D9DF-461D-8E93-2B2BF5E6D663}" srcId="{F31B2D38-6CD2-4CC7-8B42-4531BFC42C27}" destId="{D8D4B861-336A-496E-AB63-A48361AE8569}" srcOrd="0" destOrd="0" parTransId="{D2CF521A-7DB2-4C9D-930C-5AEA21C29DEF}" sibTransId="{FA186AD7-3100-40D3-8F90-6F663C78A758}"/>
    <dgm:cxn modelId="{DF5F6EC1-3387-49E5-BF07-1C7F69CF2584}" type="presOf" srcId="{F31B2D38-6CD2-4CC7-8B42-4531BFC42C27}" destId="{6B6053A0-8A6D-4469-839D-9A89E85E861A}" srcOrd="0" destOrd="0" presId="urn:microsoft.com/office/officeart/2018/2/layout/IconLabelList"/>
    <dgm:cxn modelId="{0A83A5D1-A22B-4299-B40E-D52187CD7C52}" type="presOf" srcId="{D328FD80-03F3-4EB7-8D9C-14651877520F}" destId="{1514F962-6E42-4695-836D-EFF54D91783B}" srcOrd="0" destOrd="0" presId="urn:microsoft.com/office/officeart/2018/2/layout/IconLabelList"/>
    <dgm:cxn modelId="{B7D3EBD5-75C2-47FD-B1F3-D4E8E593A33D}" srcId="{F31B2D38-6CD2-4CC7-8B42-4531BFC42C27}" destId="{D328FD80-03F3-4EB7-8D9C-14651877520F}" srcOrd="1" destOrd="0" parTransId="{6DC3450B-8905-4FB2-B766-08F1EC133BA3}" sibTransId="{96804B25-D0A6-4FF7-8DB6-D8ED053DF0F9}"/>
    <dgm:cxn modelId="{C2FFCCE4-390B-450C-A79D-0A763A7F7132}" type="presParOf" srcId="{6B6053A0-8A6D-4469-839D-9A89E85E861A}" destId="{2277F91E-83BF-4C00-AC86-B188A66E7E47}" srcOrd="0" destOrd="0" presId="urn:microsoft.com/office/officeart/2018/2/layout/IconLabelList"/>
    <dgm:cxn modelId="{DF26C698-7315-448D-831F-2F8C1BEDC399}" type="presParOf" srcId="{2277F91E-83BF-4C00-AC86-B188A66E7E47}" destId="{C4DBF5B5-A698-4C4F-B552-BEFB95A23F42}" srcOrd="0" destOrd="0" presId="urn:microsoft.com/office/officeart/2018/2/layout/IconLabelList"/>
    <dgm:cxn modelId="{39CBC94A-96D7-4A48-90DD-6958F8F71141}" type="presParOf" srcId="{2277F91E-83BF-4C00-AC86-B188A66E7E47}" destId="{003361CD-8AD5-42AA-B417-18A992E3F31C}" srcOrd="1" destOrd="0" presId="urn:microsoft.com/office/officeart/2018/2/layout/IconLabelList"/>
    <dgm:cxn modelId="{9EA7A6AA-32E1-4EB6-9064-DA4FD33A3604}" type="presParOf" srcId="{2277F91E-83BF-4C00-AC86-B188A66E7E47}" destId="{4FE397B7-D67B-4249-82DE-434C137F7F55}" srcOrd="2" destOrd="0" presId="urn:microsoft.com/office/officeart/2018/2/layout/IconLabelList"/>
    <dgm:cxn modelId="{21AFD9D6-B66D-4AE1-96E7-E51F4DEF4801}" type="presParOf" srcId="{6B6053A0-8A6D-4469-839D-9A89E85E861A}" destId="{E70B7B50-C60F-423C-9DB2-9EC6B17C75D0}" srcOrd="1" destOrd="0" presId="urn:microsoft.com/office/officeart/2018/2/layout/IconLabelList"/>
    <dgm:cxn modelId="{8378B569-0752-49A5-8239-37BA6B47FB5D}" type="presParOf" srcId="{6B6053A0-8A6D-4469-839D-9A89E85E861A}" destId="{0C128ECA-E4D1-4172-A68B-519614A4AB89}" srcOrd="2" destOrd="0" presId="urn:microsoft.com/office/officeart/2018/2/layout/IconLabelList"/>
    <dgm:cxn modelId="{04110FE1-483E-4902-9D4D-D01390DC7B8A}" type="presParOf" srcId="{0C128ECA-E4D1-4172-A68B-519614A4AB89}" destId="{3E3FA0B4-2638-455E-B578-09CB274FB2C1}" srcOrd="0" destOrd="0" presId="urn:microsoft.com/office/officeart/2018/2/layout/IconLabelList"/>
    <dgm:cxn modelId="{353CC98B-3BC3-44BC-A162-C549ED87FB2F}" type="presParOf" srcId="{0C128ECA-E4D1-4172-A68B-519614A4AB89}" destId="{8B1EE93C-2DA4-446C-A57E-EA60B7FA22CB}" srcOrd="1" destOrd="0" presId="urn:microsoft.com/office/officeart/2018/2/layout/IconLabelList"/>
    <dgm:cxn modelId="{9AA7A34E-3339-4576-8618-6295CAFDF088}" type="presParOf" srcId="{0C128ECA-E4D1-4172-A68B-519614A4AB89}" destId="{1514F962-6E42-4695-836D-EFF54D91783B}" srcOrd="2" destOrd="0" presId="urn:microsoft.com/office/officeart/2018/2/layout/IconLabelList"/>
    <dgm:cxn modelId="{8A9519FB-9B37-4302-BD7F-13E1DC4DE2A6}" type="presParOf" srcId="{6B6053A0-8A6D-4469-839D-9A89E85E861A}" destId="{4F04B52C-D383-4192-AE7C-3E679983CEDD}" srcOrd="3" destOrd="0" presId="urn:microsoft.com/office/officeart/2018/2/layout/IconLabelList"/>
    <dgm:cxn modelId="{E241916A-E6D4-4A4D-A85A-F4A2C11DE4DB}" type="presParOf" srcId="{6B6053A0-8A6D-4469-839D-9A89E85E861A}" destId="{93E092CB-5EDB-46FA-AE97-FAB3CDBA60A4}" srcOrd="4" destOrd="0" presId="urn:microsoft.com/office/officeart/2018/2/layout/IconLabelList"/>
    <dgm:cxn modelId="{B295860F-C9C6-4C97-893B-33E175CD96B8}" type="presParOf" srcId="{93E092CB-5EDB-46FA-AE97-FAB3CDBA60A4}" destId="{62BE05E4-9517-48E7-95BE-D2BFB0FD2865}" srcOrd="0" destOrd="0" presId="urn:microsoft.com/office/officeart/2018/2/layout/IconLabelList"/>
    <dgm:cxn modelId="{434D96AB-6D39-442C-B4D3-503F57F156E1}" type="presParOf" srcId="{93E092CB-5EDB-46FA-AE97-FAB3CDBA60A4}" destId="{CA734230-A903-4B60-9538-229C1BD4F85B}" srcOrd="1" destOrd="0" presId="urn:microsoft.com/office/officeart/2018/2/layout/IconLabelList"/>
    <dgm:cxn modelId="{95C1C6BC-3374-42D2-A5DF-CAA5FB342663}" type="presParOf" srcId="{93E092CB-5EDB-46FA-AE97-FAB3CDBA60A4}" destId="{86CA0B11-F20E-4F60-8F42-3EA56C4B5FCC}" srcOrd="2" destOrd="0" presId="urn:microsoft.com/office/officeart/2018/2/layout/IconLabelList"/>
    <dgm:cxn modelId="{FA36AA44-9C3A-432A-BD5F-265D6DAE6E93}" type="presParOf" srcId="{6B6053A0-8A6D-4469-839D-9A89E85E861A}" destId="{126A5503-390D-42D8-9A84-F9BFFBCB589C}" srcOrd="5" destOrd="0" presId="urn:microsoft.com/office/officeart/2018/2/layout/IconLabelList"/>
    <dgm:cxn modelId="{B39C3466-0D5A-40E4-A133-5E507FFD8FF9}" type="presParOf" srcId="{6B6053A0-8A6D-4469-839D-9A89E85E861A}" destId="{FA724423-E1F4-4FD3-ACE6-3E631C0A4FE8}" srcOrd="6" destOrd="0" presId="urn:microsoft.com/office/officeart/2018/2/layout/IconLabelList"/>
    <dgm:cxn modelId="{DB60A13F-F3AD-443B-A677-E87231C44AEB}" type="presParOf" srcId="{FA724423-E1F4-4FD3-ACE6-3E631C0A4FE8}" destId="{FE98453D-89D4-4AF5-905A-B50822AAA076}" srcOrd="0" destOrd="0" presId="urn:microsoft.com/office/officeart/2018/2/layout/IconLabelList"/>
    <dgm:cxn modelId="{BA0AD55B-6D76-4D7E-A000-3D4B2A5FEB31}" type="presParOf" srcId="{FA724423-E1F4-4FD3-ACE6-3E631C0A4FE8}" destId="{1ADB05EC-3386-451C-9C39-00A0859CE6FB}" srcOrd="1" destOrd="0" presId="urn:microsoft.com/office/officeart/2018/2/layout/IconLabelList"/>
    <dgm:cxn modelId="{1FA4EDAF-B7BF-4DA1-ABEB-C8F70C9A2E05}" type="presParOf" srcId="{FA724423-E1F4-4FD3-ACE6-3E631C0A4FE8}" destId="{5E8C8589-1BB9-47B7-B595-BAF8BCC5D19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409CBB-CD58-40DF-B624-6C4F2DD8AA6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873731D-17EC-4941-B331-172BFD7250BE}">
      <dgm:prSet/>
      <dgm:spPr/>
      <dgm:t>
        <a:bodyPr/>
        <a:lstStyle/>
        <a:p>
          <a:r>
            <a:rPr lang="en-GB"/>
            <a:t>Finding the optimum K value for Clustering</a:t>
          </a:r>
          <a:endParaRPr lang="en-US"/>
        </a:p>
      </dgm:t>
    </dgm:pt>
    <dgm:pt modelId="{33B91BE4-B675-4A3D-A617-2B4B4BEFA669}" type="parTrans" cxnId="{2A4BB6B2-687A-48AC-B1B6-E9A70E367FF1}">
      <dgm:prSet/>
      <dgm:spPr/>
      <dgm:t>
        <a:bodyPr/>
        <a:lstStyle/>
        <a:p>
          <a:endParaRPr lang="en-US"/>
        </a:p>
      </dgm:t>
    </dgm:pt>
    <dgm:pt modelId="{289F86E1-FC75-437B-A48F-5947639B94E4}" type="sibTrans" cxnId="{2A4BB6B2-687A-48AC-B1B6-E9A70E367FF1}">
      <dgm:prSet/>
      <dgm:spPr/>
      <dgm:t>
        <a:bodyPr/>
        <a:lstStyle/>
        <a:p>
          <a:endParaRPr lang="en-US"/>
        </a:p>
      </dgm:t>
    </dgm:pt>
    <dgm:pt modelId="{34BBD3A9-EBD1-4634-B53A-A53B51BC37A1}">
      <dgm:prSet/>
      <dgm:spPr/>
      <dgm:t>
        <a:bodyPr/>
        <a:lstStyle/>
        <a:p>
          <a:r>
            <a:rPr lang="en-GB"/>
            <a:t>Two known methods:</a:t>
          </a:r>
          <a:endParaRPr lang="en-US"/>
        </a:p>
      </dgm:t>
    </dgm:pt>
    <dgm:pt modelId="{8517306A-42E5-4871-9A30-2C326CF9300E}" type="parTrans" cxnId="{B6D69201-6B9B-4C5D-8BF5-560B249D70A7}">
      <dgm:prSet/>
      <dgm:spPr/>
      <dgm:t>
        <a:bodyPr/>
        <a:lstStyle/>
        <a:p>
          <a:endParaRPr lang="en-US"/>
        </a:p>
      </dgm:t>
    </dgm:pt>
    <dgm:pt modelId="{265C8A53-B9A5-4412-8C84-C5A1C397B6D1}" type="sibTrans" cxnId="{B6D69201-6B9B-4C5D-8BF5-560B249D70A7}">
      <dgm:prSet/>
      <dgm:spPr/>
      <dgm:t>
        <a:bodyPr/>
        <a:lstStyle/>
        <a:p>
          <a:endParaRPr lang="en-US"/>
        </a:p>
      </dgm:t>
    </dgm:pt>
    <dgm:pt modelId="{8838C402-6054-4DB9-9009-43CB4CF332D0}">
      <dgm:prSet/>
      <dgm:spPr/>
      <dgm:t>
        <a:bodyPr/>
        <a:lstStyle/>
        <a:p>
          <a:r>
            <a:rPr lang="en-GB" dirty="0"/>
            <a:t>Elbow Method</a:t>
          </a:r>
          <a:endParaRPr lang="en-US" dirty="0"/>
        </a:p>
      </dgm:t>
    </dgm:pt>
    <dgm:pt modelId="{92D26BAE-D8F7-4757-B849-0499B01420EA}" type="parTrans" cxnId="{DE5D545B-CFA8-4F5C-9B53-269908E2390C}">
      <dgm:prSet/>
      <dgm:spPr/>
      <dgm:t>
        <a:bodyPr/>
        <a:lstStyle/>
        <a:p>
          <a:endParaRPr lang="en-US"/>
        </a:p>
      </dgm:t>
    </dgm:pt>
    <dgm:pt modelId="{071FE2B5-110F-4035-9CA5-50208FD83FDE}" type="sibTrans" cxnId="{DE5D545B-CFA8-4F5C-9B53-269908E2390C}">
      <dgm:prSet/>
      <dgm:spPr/>
      <dgm:t>
        <a:bodyPr/>
        <a:lstStyle/>
        <a:p>
          <a:endParaRPr lang="en-US"/>
        </a:p>
      </dgm:t>
    </dgm:pt>
    <dgm:pt modelId="{42C8628B-F80B-45C3-A0DD-79CF2E7F3EC1}">
      <dgm:prSet/>
      <dgm:spPr/>
      <dgm:t>
        <a:bodyPr/>
        <a:lstStyle/>
        <a:p>
          <a:r>
            <a:rPr lang="en-GB"/>
            <a:t>Average Silhouette Method</a:t>
          </a:r>
          <a:endParaRPr lang="en-US"/>
        </a:p>
      </dgm:t>
    </dgm:pt>
    <dgm:pt modelId="{05F89472-8609-42C3-9663-B7A4D8C5E9F7}" type="parTrans" cxnId="{486AF1C1-8C23-42FF-BC6D-898499E8518C}">
      <dgm:prSet/>
      <dgm:spPr/>
      <dgm:t>
        <a:bodyPr/>
        <a:lstStyle/>
        <a:p>
          <a:endParaRPr lang="en-US"/>
        </a:p>
      </dgm:t>
    </dgm:pt>
    <dgm:pt modelId="{AF5B39B2-093F-4459-8463-F3CABB58A1C4}" type="sibTrans" cxnId="{486AF1C1-8C23-42FF-BC6D-898499E8518C}">
      <dgm:prSet/>
      <dgm:spPr/>
      <dgm:t>
        <a:bodyPr/>
        <a:lstStyle/>
        <a:p>
          <a:endParaRPr lang="en-US"/>
        </a:p>
      </dgm:t>
    </dgm:pt>
    <dgm:pt modelId="{C5F043EC-9C3B-48CE-967B-0D7131401D32}" type="pres">
      <dgm:prSet presAssocID="{05409CBB-CD58-40DF-B624-6C4F2DD8AA67}" presName="root" presStyleCnt="0">
        <dgm:presLayoutVars>
          <dgm:dir/>
          <dgm:resizeHandles val="exact"/>
        </dgm:presLayoutVars>
      </dgm:prSet>
      <dgm:spPr/>
    </dgm:pt>
    <dgm:pt modelId="{466FAFA8-BF62-4E55-B1FD-21F70F02B242}" type="pres">
      <dgm:prSet presAssocID="{9873731D-17EC-4941-B331-172BFD7250BE}" presName="compNode" presStyleCnt="0"/>
      <dgm:spPr/>
    </dgm:pt>
    <dgm:pt modelId="{BF23780F-CA19-4636-88E7-E159E8830832}" type="pres">
      <dgm:prSet presAssocID="{9873731D-17EC-4941-B331-172BFD7250BE}" presName="bgRect" presStyleLbl="bgShp" presStyleIdx="0" presStyleCnt="2"/>
      <dgm:spPr/>
    </dgm:pt>
    <dgm:pt modelId="{DD443F7E-94F3-4478-9E0C-1A96FA607623}" type="pres">
      <dgm:prSet presAssocID="{9873731D-17EC-4941-B331-172BFD7250B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CFC4CF8-A600-4829-913D-62CE0EA47C9D}" type="pres">
      <dgm:prSet presAssocID="{9873731D-17EC-4941-B331-172BFD7250BE}" presName="spaceRect" presStyleCnt="0"/>
      <dgm:spPr/>
    </dgm:pt>
    <dgm:pt modelId="{7B0CB06B-B7A8-44ED-AC3A-E536FE7FC8C5}" type="pres">
      <dgm:prSet presAssocID="{9873731D-17EC-4941-B331-172BFD7250BE}" presName="parTx" presStyleLbl="revTx" presStyleIdx="0" presStyleCnt="3">
        <dgm:presLayoutVars>
          <dgm:chMax val="0"/>
          <dgm:chPref val="0"/>
        </dgm:presLayoutVars>
      </dgm:prSet>
      <dgm:spPr/>
    </dgm:pt>
    <dgm:pt modelId="{2379232D-A584-4E82-B3AB-E17E1C959A54}" type="pres">
      <dgm:prSet presAssocID="{289F86E1-FC75-437B-A48F-5947639B94E4}" presName="sibTrans" presStyleCnt="0"/>
      <dgm:spPr/>
    </dgm:pt>
    <dgm:pt modelId="{6782DDB9-DCA9-4236-8B0E-6808D63A2C87}" type="pres">
      <dgm:prSet presAssocID="{34BBD3A9-EBD1-4634-B53A-A53B51BC37A1}" presName="compNode" presStyleCnt="0"/>
      <dgm:spPr/>
    </dgm:pt>
    <dgm:pt modelId="{12045391-11EF-48C1-9475-5C563FB0CDE4}" type="pres">
      <dgm:prSet presAssocID="{34BBD3A9-EBD1-4634-B53A-A53B51BC37A1}" presName="bgRect" presStyleLbl="bgShp" presStyleIdx="1" presStyleCnt="2"/>
      <dgm:spPr/>
    </dgm:pt>
    <dgm:pt modelId="{51D66773-62E8-494E-B378-9A185C4AD090}" type="pres">
      <dgm:prSet presAssocID="{34BBD3A9-EBD1-4634-B53A-A53B51BC37A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C46A91EC-5EEC-457D-9DA9-00889538FD52}" type="pres">
      <dgm:prSet presAssocID="{34BBD3A9-EBD1-4634-B53A-A53B51BC37A1}" presName="spaceRect" presStyleCnt="0"/>
      <dgm:spPr/>
    </dgm:pt>
    <dgm:pt modelId="{63AAEBFD-60C1-4E74-96FE-B1ED54D425BF}" type="pres">
      <dgm:prSet presAssocID="{34BBD3A9-EBD1-4634-B53A-A53B51BC37A1}" presName="parTx" presStyleLbl="revTx" presStyleIdx="1" presStyleCnt="3">
        <dgm:presLayoutVars>
          <dgm:chMax val="0"/>
          <dgm:chPref val="0"/>
        </dgm:presLayoutVars>
      </dgm:prSet>
      <dgm:spPr/>
    </dgm:pt>
    <dgm:pt modelId="{A27D7884-55B5-45CD-A9F2-7017FCF35E2E}" type="pres">
      <dgm:prSet presAssocID="{34BBD3A9-EBD1-4634-B53A-A53B51BC37A1}" presName="desTx" presStyleLbl="revTx" presStyleIdx="2" presStyleCnt="3">
        <dgm:presLayoutVars/>
      </dgm:prSet>
      <dgm:spPr/>
    </dgm:pt>
  </dgm:ptLst>
  <dgm:cxnLst>
    <dgm:cxn modelId="{B6D69201-6B9B-4C5D-8BF5-560B249D70A7}" srcId="{05409CBB-CD58-40DF-B624-6C4F2DD8AA67}" destId="{34BBD3A9-EBD1-4634-B53A-A53B51BC37A1}" srcOrd="1" destOrd="0" parTransId="{8517306A-42E5-4871-9A30-2C326CF9300E}" sibTransId="{265C8A53-B9A5-4412-8C84-C5A1C397B6D1}"/>
    <dgm:cxn modelId="{8658AA11-7D6D-4740-8D42-5AE92DEB6076}" type="presOf" srcId="{05409CBB-CD58-40DF-B624-6C4F2DD8AA67}" destId="{C5F043EC-9C3B-48CE-967B-0D7131401D32}" srcOrd="0" destOrd="0" presId="urn:microsoft.com/office/officeart/2018/2/layout/IconVerticalSolidList"/>
    <dgm:cxn modelId="{890D8128-0C0C-4785-81EA-5BB54C8C2985}" type="presOf" srcId="{42C8628B-F80B-45C3-A0DD-79CF2E7F3EC1}" destId="{A27D7884-55B5-45CD-A9F2-7017FCF35E2E}" srcOrd="0" destOrd="1" presId="urn:microsoft.com/office/officeart/2018/2/layout/IconVerticalSolidList"/>
    <dgm:cxn modelId="{DE5D545B-CFA8-4F5C-9B53-269908E2390C}" srcId="{34BBD3A9-EBD1-4634-B53A-A53B51BC37A1}" destId="{8838C402-6054-4DB9-9009-43CB4CF332D0}" srcOrd="0" destOrd="0" parTransId="{92D26BAE-D8F7-4757-B849-0499B01420EA}" sibTransId="{071FE2B5-110F-4035-9CA5-50208FD83FDE}"/>
    <dgm:cxn modelId="{69CE1C43-FCD3-46DC-98C7-A0BEFD070FF7}" type="presOf" srcId="{34BBD3A9-EBD1-4634-B53A-A53B51BC37A1}" destId="{63AAEBFD-60C1-4E74-96FE-B1ED54D425BF}" srcOrd="0" destOrd="0" presId="urn:microsoft.com/office/officeart/2018/2/layout/IconVerticalSolidList"/>
    <dgm:cxn modelId="{F7C97475-3EC7-477D-A6D0-744334B5EED4}" type="presOf" srcId="{9873731D-17EC-4941-B331-172BFD7250BE}" destId="{7B0CB06B-B7A8-44ED-AC3A-E536FE7FC8C5}" srcOrd="0" destOrd="0" presId="urn:microsoft.com/office/officeart/2018/2/layout/IconVerticalSolidList"/>
    <dgm:cxn modelId="{2A4BB6B2-687A-48AC-B1B6-E9A70E367FF1}" srcId="{05409CBB-CD58-40DF-B624-6C4F2DD8AA67}" destId="{9873731D-17EC-4941-B331-172BFD7250BE}" srcOrd="0" destOrd="0" parTransId="{33B91BE4-B675-4A3D-A617-2B4B4BEFA669}" sibTransId="{289F86E1-FC75-437B-A48F-5947639B94E4}"/>
    <dgm:cxn modelId="{486AF1C1-8C23-42FF-BC6D-898499E8518C}" srcId="{34BBD3A9-EBD1-4634-B53A-A53B51BC37A1}" destId="{42C8628B-F80B-45C3-A0DD-79CF2E7F3EC1}" srcOrd="1" destOrd="0" parTransId="{05F89472-8609-42C3-9663-B7A4D8C5E9F7}" sibTransId="{AF5B39B2-093F-4459-8463-F3CABB58A1C4}"/>
    <dgm:cxn modelId="{F2DC42FC-78BA-429E-ABB6-D6D05E1BB98D}" type="presOf" srcId="{8838C402-6054-4DB9-9009-43CB4CF332D0}" destId="{A27D7884-55B5-45CD-A9F2-7017FCF35E2E}" srcOrd="0" destOrd="0" presId="urn:microsoft.com/office/officeart/2018/2/layout/IconVerticalSolidList"/>
    <dgm:cxn modelId="{9F5CC26F-74CF-4605-BC37-F85C6A506BBB}" type="presParOf" srcId="{C5F043EC-9C3B-48CE-967B-0D7131401D32}" destId="{466FAFA8-BF62-4E55-B1FD-21F70F02B242}" srcOrd="0" destOrd="0" presId="urn:microsoft.com/office/officeart/2018/2/layout/IconVerticalSolidList"/>
    <dgm:cxn modelId="{36B95821-2389-468A-97BF-0C9BAF53B549}" type="presParOf" srcId="{466FAFA8-BF62-4E55-B1FD-21F70F02B242}" destId="{BF23780F-CA19-4636-88E7-E159E8830832}" srcOrd="0" destOrd="0" presId="urn:microsoft.com/office/officeart/2018/2/layout/IconVerticalSolidList"/>
    <dgm:cxn modelId="{E641219D-B3F4-42D5-B41E-7D4FE9625155}" type="presParOf" srcId="{466FAFA8-BF62-4E55-B1FD-21F70F02B242}" destId="{DD443F7E-94F3-4478-9E0C-1A96FA607623}" srcOrd="1" destOrd="0" presId="urn:microsoft.com/office/officeart/2018/2/layout/IconVerticalSolidList"/>
    <dgm:cxn modelId="{E18BE70A-224A-4518-8360-B4945F72C74C}" type="presParOf" srcId="{466FAFA8-BF62-4E55-B1FD-21F70F02B242}" destId="{0CFC4CF8-A600-4829-913D-62CE0EA47C9D}" srcOrd="2" destOrd="0" presId="urn:microsoft.com/office/officeart/2018/2/layout/IconVerticalSolidList"/>
    <dgm:cxn modelId="{2A598C7E-E7E8-4361-84EC-1700734532B8}" type="presParOf" srcId="{466FAFA8-BF62-4E55-B1FD-21F70F02B242}" destId="{7B0CB06B-B7A8-44ED-AC3A-E536FE7FC8C5}" srcOrd="3" destOrd="0" presId="urn:microsoft.com/office/officeart/2018/2/layout/IconVerticalSolidList"/>
    <dgm:cxn modelId="{AA3AD8A8-1A50-4C18-99CE-57C2A21ECA43}" type="presParOf" srcId="{C5F043EC-9C3B-48CE-967B-0D7131401D32}" destId="{2379232D-A584-4E82-B3AB-E17E1C959A54}" srcOrd="1" destOrd="0" presId="urn:microsoft.com/office/officeart/2018/2/layout/IconVerticalSolidList"/>
    <dgm:cxn modelId="{01B1A1B6-47DF-4A97-B6CC-93FD4846CA0D}" type="presParOf" srcId="{C5F043EC-9C3B-48CE-967B-0D7131401D32}" destId="{6782DDB9-DCA9-4236-8B0E-6808D63A2C87}" srcOrd="2" destOrd="0" presId="urn:microsoft.com/office/officeart/2018/2/layout/IconVerticalSolidList"/>
    <dgm:cxn modelId="{059FFA39-915C-4373-B29C-CDDE1F1DEAED}" type="presParOf" srcId="{6782DDB9-DCA9-4236-8B0E-6808D63A2C87}" destId="{12045391-11EF-48C1-9475-5C563FB0CDE4}" srcOrd="0" destOrd="0" presId="urn:microsoft.com/office/officeart/2018/2/layout/IconVerticalSolidList"/>
    <dgm:cxn modelId="{137B871A-7633-445E-A67F-406E3987D03E}" type="presParOf" srcId="{6782DDB9-DCA9-4236-8B0E-6808D63A2C87}" destId="{51D66773-62E8-494E-B378-9A185C4AD090}" srcOrd="1" destOrd="0" presId="urn:microsoft.com/office/officeart/2018/2/layout/IconVerticalSolidList"/>
    <dgm:cxn modelId="{7FE0E724-FC45-4802-A4D1-DA045A8DA83A}" type="presParOf" srcId="{6782DDB9-DCA9-4236-8B0E-6808D63A2C87}" destId="{C46A91EC-5EEC-457D-9DA9-00889538FD52}" srcOrd="2" destOrd="0" presId="urn:microsoft.com/office/officeart/2018/2/layout/IconVerticalSolidList"/>
    <dgm:cxn modelId="{E1C1C072-4D03-42BC-A675-DE57B1EA4471}" type="presParOf" srcId="{6782DDB9-DCA9-4236-8B0E-6808D63A2C87}" destId="{63AAEBFD-60C1-4E74-96FE-B1ED54D425BF}" srcOrd="3" destOrd="0" presId="urn:microsoft.com/office/officeart/2018/2/layout/IconVerticalSolidList"/>
    <dgm:cxn modelId="{2D1DD394-7E85-4C17-9CA6-3CE379664D1A}" type="presParOf" srcId="{6782DDB9-DCA9-4236-8B0E-6808D63A2C87}" destId="{A27D7884-55B5-45CD-A9F2-7017FCF35E2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3B557B-45DE-46D8-8746-EB204CF3552B}" type="doc">
      <dgm:prSet loTypeId="urn:microsoft.com/office/officeart/2008/layout/LinedList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6E35C8CF-83CC-4F22-89D9-D7E16815AD32}">
      <dgm:prSet/>
      <dgm:spPr/>
      <dgm:t>
        <a:bodyPr/>
        <a:lstStyle/>
        <a:p>
          <a:r>
            <a:rPr lang="en-GB"/>
            <a:t>If you are a foodie and want to go to a location for variety of Foods pick Cluster 1 as it consists of all the different foods present in the world.</a:t>
          </a:r>
          <a:endParaRPr lang="en-US"/>
        </a:p>
      </dgm:t>
    </dgm:pt>
    <dgm:pt modelId="{368D6209-5820-47C8-9D8D-F8EA29EA8A43}" type="parTrans" cxnId="{1638EE66-D2AA-47D1-9B38-2E9610F777E4}">
      <dgm:prSet/>
      <dgm:spPr/>
      <dgm:t>
        <a:bodyPr/>
        <a:lstStyle/>
        <a:p>
          <a:endParaRPr lang="en-US"/>
        </a:p>
      </dgm:t>
    </dgm:pt>
    <dgm:pt modelId="{98DEFBDD-7437-4730-9D2C-E329C2B722D8}" type="sibTrans" cxnId="{1638EE66-D2AA-47D1-9B38-2E9610F777E4}">
      <dgm:prSet/>
      <dgm:spPr/>
      <dgm:t>
        <a:bodyPr/>
        <a:lstStyle/>
        <a:p>
          <a:endParaRPr lang="en-US"/>
        </a:p>
      </dgm:t>
    </dgm:pt>
    <dgm:pt modelId="{B171C880-182E-4511-A867-09F49542D79C}">
      <dgm:prSet/>
      <dgm:spPr/>
      <dgm:t>
        <a:bodyPr/>
        <a:lstStyle/>
        <a:p>
          <a:r>
            <a:rPr lang="en-GB"/>
            <a:t>New Restaurant openings in Cluster 6 can be very beneficial as most Tourists visit this Cluster on occasional Basis</a:t>
          </a:r>
          <a:endParaRPr lang="en-US"/>
        </a:p>
      </dgm:t>
    </dgm:pt>
    <dgm:pt modelId="{386372B1-DBBE-441D-89E8-8F9CE8BF982C}" type="parTrans" cxnId="{AF492A3D-2507-408D-A893-CBB66CC95E92}">
      <dgm:prSet/>
      <dgm:spPr/>
      <dgm:t>
        <a:bodyPr/>
        <a:lstStyle/>
        <a:p>
          <a:endParaRPr lang="en-US"/>
        </a:p>
      </dgm:t>
    </dgm:pt>
    <dgm:pt modelId="{FA5E3877-85C3-48F6-A431-AFDE1DB4E35D}" type="sibTrans" cxnId="{AF492A3D-2507-408D-A893-CBB66CC95E92}">
      <dgm:prSet/>
      <dgm:spPr/>
      <dgm:t>
        <a:bodyPr/>
        <a:lstStyle/>
        <a:p>
          <a:endParaRPr lang="en-US"/>
        </a:p>
      </dgm:t>
    </dgm:pt>
    <dgm:pt modelId="{3DB68EA5-314F-4395-AFF4-8634916A34A0}">
      <dgm:prSet/>
      <dgm:spPr/>
      <dgm:t>
        <a:bodyPr/>
        <a:lstStyle/>
        <a:p>
          <a:r>
            <a:rPr lang="en-GB" dirty="0"/>
            <a:t>Opening Restaurant in Cluster 1 would be a high-risk high reward as it has plenty of competitions as well as its prime location for food.</a:t>
          </a:r>
          <a:endParaRPr lang="en-US" dirty="0"/>
        </a:p>
      </dgm:t>
    </dgm:pt>
    <dgm:pt modelId="{FD6980F9-9778-4701-98F4-677DD50F3684}" type="parTrans" cxnId="{9DFB00D5-2146-47ED-BAFA-D3C264BD4279}">
      <dgm:prSet/>
      <dgm:spPr/>
      <dgm:t>
        <a:bodyPr/>
        <a:lstStyle/>
        <a:p>
          <a:endParaRPr lang="en-US"/>
        </a:p>
      </dgm:t>
    </dgm:pt>
    <dgm:pt modelId="{BD8EF46F-557A-47EB-8965-7222551F0ED8}" type="sibTrans" cxnId="{9DFB00D5-2146-47ED-BAFA-D3C264BD4279}">
      <dgm:prSet/>
      <dgm:spPr/>
      <dgm:t>
        <a:bodyPr/>
        <a:lstStyle/>
        <a:p>
          <a:endParaRPr lang="en-US"/>
        </a:p>
      </dgm:t>
    </dgm:pt>
    <dgm:pt modelId="{7A71D3CE-B043-41E3-AE9C-4C190B7C79A9}" type="pres">
      <dgm:prSet presAssocID="{6E3B557B-45DE-46D8-8746-EB204CF3552B}" presName="vert0" presStyleCnt="0">
        <dgm:presLayoutVars>
          <dgm:dir/>
          <dgm:animOne val="branch"/>
          <dgm:animLvl val="lvl"/>
        </dgm:presLayoutVars>
      </dgm:prSet>
      <dgm:spPr/>
    </dgm:pt>
    <dgm:pt modelId="{AF158888-B362-4A63-B31E-494E46C73A9D}" type="pres">
      <dgm:prSet presAssocID="{6E35C8CF-83CC-4F22-89D9-D7E16815AD32}" presName="thickLine" presStyleLbl="alignNode1" presStyleIdx="0" presStyleCnt="3"/>
      <dgm:spPr/>
    </dgm:pt>
    <dgm:pt modelId="{257586D6-9C9B-4F3F-B328-344C71EFEBBD}" type="pres">
      <dgm:prSet presAssocID="{6E35C8CF-83CC-4F22-89D9-D7E16815AD32}" presName="horz1" presStyleCnt="0"/>
      <dgm:spPr/>
    </dgm:pt>
    <dgm:pt modelId="{5C11C2D1-5436-4158-B825-629B1CBD0CAA}" type="pres">
      <dgm:prSet presAssocID="{6E35C8CF-83CC-4F22-89D9-D7E16815AD32}" presName="tx1" presStyleLbl="revTx" presStyleIdx="0" presStyleCnt="3"/>
      <dgm:spPr/>
    </dgm:pt>
    <dgm:pt modelId="{7A9C19B3-B015-4AD1-AD9B-D5FD1F368D9C}" type="pres">
      <dgm:prSet presAssocID="{6E35C8CF-83CC-4F22-89D9-D7E16815AD32}" presName="vert1" presStyleCnt="0"/>
      <dgm:spPr/>
    </dgm:pt>
    <dgm:pt modelId="{E49A1411-C3D9-4658-BB68-EBAF81EC8A5F}" type="pres">
      <dgm:prSet presAssocID="{B171C880-182E-4511-A867-09F49542D79C}" presName="thickLine" presStyleLbl="alignNode1" presStyleIdx="1" presStyleCnt="3"/>
      <dgm:spPr/>
    </dgm:pt>
    <dgm:pt modelId="{745AF39D-96EF-4691-A46C-55962058E722}" type="pres">
      <dgm:prSet presAssocID="{B171C880-182E-4511-A867-09F49542D79C}" presName="horz1" presStyleCnt="0"/>
      <dgm:spPr/>
    </dgm:pt>
    <dgm:pt modelId="{DD048A5B-6FF6-4915-B6B8-83EC5A5A7ED0}" type="pres">
      <dgm:prSet presAssocID="{B171C880-182E-4511-A867-09F49542D79C}" presName="tx1" presStyleLbl="revTx" presStyleIdx="1" presStyleCnt="3"/>
      <dgm:spPr/>
    </dgm:pt>
    <dgm:pt modelId="{0F3C877D-BC96-425C-87B1-8B33DFCD4CEC}" type="pres">
      <dgm:prSet presAssocID="{B171C880-182E-4511-A867-09F49542D79C}" presName="vert1" presStyleCnt="0"/>
      <dgm:spPr/>
    </dgm:pt>
    <dgm:pt modelId="{030CCB10-A0D3-4C7C-B427-0E0130917375}" type="pres">
      <dgm:prSet presAssocID="{3DB68EA5-314F-4395-AFF4-8634916A34A0}" presName="thickLine" presStyleLbl="alignNode1" presStyleIdx="2" presStyleCnt="3"/>
      <dgm:spPr/>
    </dgm:pt>
    <dgm:pt modelId="{B4A4B5FA-775C-4643-B589-CDAEA748492C}" type="pres">
      <dgm:prSet presAssocID="{3DB68EA5-314F-4395-AFF4-8634916A34A0}" presName="horz1" presStyleCnt="0"/>
      <dgm:spPr/>
    </dgm:pt>
    <dgm:pt modelId="{F79417D5-B2D7-4FC9-B518-BDFE0D9E8B43}" type="pres">
      <dgm:prSet presAssocID="{3DB68EA5-314F-4395-AFF4-8634916A34A0}" presName="tx1" presStyleLbl="revTx" presStyleIdx="2" presStyleCnt="3"/>
      <dgm:spPr/>
    </dgm:pt>
    <dgm:pt modelId="{CB09D3B7-7795-40DA-B413-7D32AFC3C07C}" type="pres">
      <dgm:prSet presAssocID="{3DB68EA5-314F-4395-AFF4-8634916A34A0}" presName="vert1" presStyleCnt="0"/>
      <dgm:spPr/>
    </dgm:pt>
  </dgm:ptLst>
  <dgm:cxnLst>
    <dgm:cxn modelId="{A041D50E-A34D-4FEB-828C-84F5FE0537B0}" type="presOf" srcId="{6E35C8CF-83CC-4F22-89D9-D7E16815AD32}" destId="{5C11C2D1-5436-4158-B825-629B1CBD0CAA}" srcOrd="0" destOrd="0" presId="urn:microsoft.com/office/officeart/2008/layout/LinedList"/>
    <dgm:cxn modelId="{0E0A1631-6C8D-4350-9CBA-98D7C6000CEC}" type="presOf" srcId="{B171C880-182E-4511-A867-09F49542D79C}" destId="{DD048A5B-6FF6-4915-B6B8-83EC5A5A7ED0}" srcOrd="0" destOrd="0" presId="urn:microsoft.com/office/officeart/2008/layout/LinedList"/>
    <dgm:cxn modelId="{AF492A3D-2507-408D-A893-CBB66CC95E92}" srcId="{6E3B557B-45DE-46D8-8746-EB204CF3552B}" destId="{B171C880-182E-4511-A867-09F49542D79C}" srcOrd="1" destOrd="0" parTransId="{386372B1-DBBE-441D-89E8-8F9CE8BF982C}" sibTransId="{FA5E3877-85C3-48F6-A431-AFDE1DB4E35D}"/>
    <dgm:cxn modelId="{1638EE66-D2AA-47D1-9B38-2E9610F777E4}" srcId="{6E3B557B-45DE-46D8-8746-EB204CF3552B}" destId="{6E35C8CF-83CC-4F22-89D9-D7E16815AD32}" srcOrd="0" destOrd="0" parTransId="{368D6209-5820-47C8-9D8D-F8EA29EA8A43}" sibTransId="{98DEFBDD-7437-4730-9D2C-E329C2B722D8}"/>
    <dgm:cxn modelId="{AE400DC7-8A9C-4CB5-B459-04583025BA33}" type="presOf" srcId="{6E3B557B-45DE-46D8-8746-EB204CF3552B}" destId="{7A71D3CE-B043-41E3-AE9C-4C190B7C79A9}" srcOrd="0" destOrd="0" presId="urn:microsoft.com/office/officeart/2008/layout/LinedList"/>
    <dgm:cxn modelId="{F98FEBD0-0893-4C98-926A-E679469EC287}" type="presOf" srcId="{3DB68EA5-314F-4395-AFF4-8634916A34A0}" destId="{F79417D5-B2D7-4FC9-B518-BDFE0D9E8B43}" srcOrd="0" destOrd="0" presId="urn:microsoft.com/office/officeart/2008/layout/LinedList"/>
    <dgm:cxn modelId="{9DFB00D5-2146-47ED-BAFA-D3C264BD4279}" srcId="{6E3B557B-45DE-46D8-8746-EB204CF3552B}" destId="{3DB68EA5-314F-4395-AFF4-8634916A34A0}" srcOrd="2" destOrd="0" parTransId="{FD6980F9-9778-4701-98F4-677DD50F3684}" sibTransId="{BD8EF46F-557A-47EB-8965-7222551F0ED8}"/>
    <dgm:cxn modelId="{AACD6A65-81B1-47A8-94CA-999F780833B6}" type="presParOf" srcId="{7A71D3CE-B043-41E3-AE9C-4C190B7C79A9}" destId="{AF158888-B362-4A63-B31E-494E46C73A9D}" srcOrd="0" destOrd="0" presId="urn:microsoft.com/office/officeart/2008/layout/LinedList"/>
    <dgm:cxn modelId="{2BB88C9A-84D8-47DA-8D29-5A2F849BB549}" type="presParOf" srcId="{7A71D3CE-B043-41E3-AE9C-4C190B7C79A9}" destId="{257586D6-9C9B-4F3F-B328-344C71EFEBBD}" srcOrd="1" destOrd="0" presId="urn:microsoft.com/office/officeart/2008/layout/LinedList"/>
    <dgm:cxn modelId="{466F677F-CBC1-4529-B5F9-A0E1B04A8CA7}" type="presParOf" srcId="{257586D6-9C9B-4F3F-B328-344C71EFEBBD}" destId="{5C11C2D1-5436-4158-B825-629B1CBD0CAA}" srcOrd="0" destOrd="0" presId="urn:microsoft.com/office/officeart/2008/layout/LinedList"/>
    <dgm:cxn modelId="{DE9ED99F-BF00-4831-B3DC-FC08FDC165B1}" type="presParOf" srcId="{257586D6-9C9B-4F3F-B328-344C71EFEBBD}" destId="{7A9C19B3-B015-4AD1-AD9B-D5FD1F368D9C}" srcOrd="1" destOrd="0" presId="urn:microsoft.com/office/officeart/2008/layout/LinedList"/>
    <dgm:cxn modelId="{6A0A1F49-31B8-4589-AE40-CFA120559FC6}" type="presParOf" srcId="{7A71D3CE-B043-41E3-AE9C-4C190B7C79A9}" destId="{E49A1411-C3D9-4658-BB68-EBAF81EC8A5F}" srcOrd="2" destOrd="0" presId="urn:microsoft.com/office/officeart/2008/layout/LinedList"/>
    <dgm:cxn modelId="{282529C6-CB3B-4916-ABDA-F7C9C45CA600}" type="presParOf" srcId="{7A71D3CE-B043-41E3-AE9C-4C190B7C79A9}" destId="{745AF39D-96EF-4691-A46C-55962058E722}" srcOrd="3" destOrd="0" presId="urn:microsoft.com/office/officeart/2008/layout/LinedList"/>
    <dgm:cxn modelId="{64452D28-79A3-4AE7-9A5A-D57D14713E92}" type="presParOf" srcId="{745AF39D-96EF-4691-A46C-55962058E722}" destId="{DD048A5B-6FF6-4915-B6B8-83EC5A5A7ED0}" srcOrd="0" destOrd="0" presId="urn:microsoft.com/office/officeart/2008/layout/LinedList"/>
    <dgm:cxn modelId="{11F1F7FF-5243-401A-A130-459962B47F64}" type="presParOf" srcId="{745AF39D-96EF-4691-A46C-55962058E722}" destId="{0F3C877D-BC96-425C-87B1-8B33DFCD4CEC}" srcOrd="1" destOrd="0" presId="urn:microsoft.com/office/officeart/2008/layout/LinedList"/>
    <dgm:cxn modelId="{3F206786-BBA3-4BE6-AC91-6584792B54C7}" type="presParOf" srcId="{7A71D3CE-B043-41E3-AE9C-4C190B7C79A9}" destId="{030CCB10-A0D3-4C7C-B427-0E0130917375}" srcOrd="4" destOrd="0" presId="urn:microsoft.com/office/officeart/2008/layout/LinedList"/>
    <dgm:cxn modelId="{47614B18-073B-47A6-A50D-2E0FFDEAAA75}" type="presParOf" srcId="{7A71D3CE-B043-41E3-AE9C-4C190B7C79A9}" destId="{B4A4B5FA-775C-4643-B589-CDAEA748492C}" srcOrd="5" destOrd="0" presId="urn:microsoft.com/office/officeart/2008/layout/LinedList"/>
    <dgm:cxn modelId="{FC9E0D7E-862C-4C39-B8CF-D95B990B89AF}" type="presParOf" srcId="{B4A4B5FA-775C-4643-B589-CDAEA748492C}" destId="{F79417D5-B2D7-4FC9-B518-BDFE0D9E8B43}" srcOrd="0" destOrd="0" presId="urn:microsoft.com/office/officeart/2008/layout/LinedList"/>
    <dgm:cxn modelId="{5F0963F9-F839-4767-8C87-9572E12C439C}" type="presParOf" srcId="{B4A4B5FA-775C-4643-B589-CDAEA748492C}" destId="{CB09D3B7-7795-40DA-B413-7D32AFC3C07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5210974-A361-426B-AD02-ACF1BA9894B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D0ABD25C-7A49-45B7-A63A-DA497DDF439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Large corporation looking to expand into Birmingham, they should pick near Cluster 1</a:t>
          </a:r>
          <a:endParaRPr lang="en-US"/>
        </a:p>
      </dgm:t>
    </dgm:pt>
    <dgm:pt modelId="{054731B9-095B-410F-935D-446E3023451C}" type="parTrans" cxnId="{B3A872A0-74B7-45A1-BAE5-6A7129C2DF37}">
      <dgm:prSet/>
      <dgm:spPr/>
      <dgm:t>
        <a:bodyPr/>
        <a:lstStyle/>
        <a:p>
          <a:endParaRPr lang="en-US"/>
        </a:p>
      </dgm:t>
    </dgm:pt>
    <dgm:pt modelId="{120AE4CA-1A92-43FC-9EAE-F9E284308A14}" type="sibTrans" cxnId="{B3A872A0-74B7-45A1-BAE5-6A7129C2DF37}">
      <dgm:prSet/>
      <dgm:spPr/>
      <dgm:t>
        <a:bodyPr/>
        <a:lstStyle/>
        <a:p>
          <a:endParaRPr lang="en-US"/>
        </a:p>
      </dgm:t>
    </dgm:pt>
    <dgm:pt modelId="{D1F772D8-C635-4836-8529-1C2B2381C5B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It’s more spacious area. </a:t>
          </a:r>
          <a:endParaRPr lang="en-US"/>
        </a:p>
      </dgm:t>
    </dgm:pt>
    <dgm:pt modelId="{E605B20C-A712-467A-A8DF-2E482CCC08F3}" type="parTrans" cxnId="{101F6D26-AC45-485F-921C-E1A1460FE182}">
      <dgm:prSet/>
      <dgm:spPr/>
      <dgm:t>
        <a:bodyPr/>
        <a:lstStyle/>
        <a:p>
          <a:endParaRPr lang="en-US"/>
        </a:p>
      </dgm:t>
    </dgm:pt>
    <dgm:pt modelId="{40464600-98B7-4495-8A7B-86A50B1CB353}" type="sibTrans" cxnId="{101F6D26-AC45-485F-921C-E1A1460FE182}">
      <dgm:prSet/>
      <dgm:spPr/>
      <dgm:t>
        <a:bodyPr/>
        <a:lstStyle/>
        <a:p>
          <a:endParaRPr lang="en-US"/>
        </a:p>
      </dgm:t>
    </dgm:pt>
    <dgm:pt modelId="{0EDF70F8-1ABA-4147-AB0D-D8B8FCA73F1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 would suggest picking near Winson Green as its to outskirts of Birmingham yet close enough to having access to residential needs. </a:t>
          </a:r>
          <a:endParaRPr lang="en-US"/>
        </a:p>
      </dgm:t>
    </dgm:pt>
    <dgm:pt modelId="{866AB41F-D1FD-4CB7-9BDA-472F025FE414}" type="parTrans" cxnId="{70800384-2A8D-49B2-9D49-9A05302634C3}">
      <dgm:prSet/>
      <dgm:spPr/>
      <dgm:t>
        <a:bodyPr/>
        <a:lstStyle/>
        <a:p>
          <a:endParaRPr lang="en-US"/>
        </a:p>
      </dgm:t>
    </dgm:pt>
    <dgm:pt modelId="{ABC84B55-2477-42E1-88D7-95B2E9E672DF}" type="sibTrans" cxnId="{70800384-2A8D-49B2-9D49-9A05302634C3}">
      <dgm:prSet/>
      <dgm:spPr/>
      <dgm:t>
        <a:bodyPr/>
        <a:lstStyle/>
        <a:p>
          <a:endParaRPr lang="en-US"/>
        </a:p>
      </dgm:t>
    </dgm:pt>
    <dgm:pt modelId="{0C417B32-D0E4-43E4-8FF5-15A691BE317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Employees can stay at near Lozells to fulfil their Residential Necessities.</a:t>
          </a:r>
          <a:endParaRPr lang="en-US"/>
        </a:p>
      </dgm:t>
    </dgm:pt>
    <dgm:pt modelId="{2CF4F101-1FAE-43B8-8D21-35B302D83B27}" type="parTrans" cxnId="{D5961E29-9E10-4171-8813-B294AB15CD7D}">
      <dgm:prSet/>
      <dgm:spPr/>
      <dgm:t>
        <a:bodyPr/>
        <a:lstStyle/>
        <a:p>
          <a:endParaRPr lang="en-US"/>
        </a:p>
      </dgm:t>
    </dgm:pt>
    <dgm:pt modelId="{FE4200BA-FE84-499F-AA39-17BFFB602741}" type="sibTrans" cxnId="{D5961E29-9E10-4171-8813-B294AB15CD7D}">
      <dgm:prSet/>
      <dgm:spPr/>
      <dgm:t>
        <a:bodyPr/>
        <a:lstStyle/>
        <a:p>
          <a:endParaRPr lang="en-US"/>
        </a:p>
      </dgm:t>
    </dgm:pt>
    <dgm:pt modelId="{C03A04C6-162E-48EF-929F-6BDE52967B5D}" type="pres">
      <dgm:prSet presAssocID="{25210974-A361-426B-AD02-ACF1BA9894B1}" presName="root" presStyleCnt="0">
        <dgm:presLayoutVars>
          <dgm:dir/>
          <dgm:resizeHandles val="exact"/>
        </dgm:presLayoutVars>
      </dgm:prSet>
      <dgm:spPr/>
    </dgm:pt>
    <dgm:pt modelId="{B0CC02C8-EBFA-422A-B081-97D3CC9ECF0F}" type="pres">
      <dgm:prSet presAssocID="{D0ABD25C-7A49-45B7-A63A-DA497DDF4399}" presName="compNode" presStyleCnt="0"/>
      <dgm:spPr/>
    </dgm:pt>
    <dgm:pt modelId="{9743865F-4DA4-4D87-AF98-87565E5A0A2E}" type="pres">
      <dgm:prSet presAssocID="{D0ABD25C-7A49-45B7-A63A-DA497DDF439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4BA0DA50-C2F8-4B3F-946A-86F862C35EB0}" type="pres">
      <dgm:prSet presAssocID="{D0ABD25C-7A49-45B7-A63A-DA497DDF4399}" presName="spaceRect" presStyleCnt="0"/>
      <dgm:spPr/>
    </dgm:pt>
    <dgm:pt modelId="{1743037E-070B-4BC4-B540-6613FE1B5AF7}" type="pres">
      <dgm:prSet presAssocID="{D0ABD25C-7A49-45B7-A63A-DA497DDF4399}" presName="textRect" presStyleLbl="revTx" presStyleIdx="0" presStyleCnt="4">
        <dgm:presLayoutVars>
          <dgm:chMax val="1"/>
          <dgm:chPref val="1"/>
        </dgm:presLayoutVars>
      </dgm:prSet>
      <dgm:spPr/>
    </dgm:pt>
    <dgm:pt modelId="{6B69F918-667F-4666-8527-055FB60825EE}" type="pres">
      <dgm:prSet presAssocID="{120AE4CA-1A92-43FC-9EAE-F9E284308A14}" presName="sibTrans" presStyleCnt="0"/>
      <dgm:spPr/>
    </dgm:pt>
    <dgm:pt modelId="{93836F8E-F9E8-44D4-A350-6033A1D764AB}" type="pres">
      <dgm:prSet presAssocID="{D1F772D8-C635-4836-8529-1C2B2381C5BD}" presName="compNode" presStyleCnt="0"/>
      <dgm:spPr/>
    </dgm:pt>
    <dgm:pt modelId="{C4F1092F-0DE6-4784-BDF8-C0B85C09917B}" type="pres">
      <dgm:prSet presAssocID="{D1F772D8-C635-4836-8529-1C2B2381C5B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k scene"/>
        </a:ext>
      </dgm:extLst>
    </dgm:pt>
    <dgm:pt modelId="{35B9CC7C-5EF4-43FD-A3E1-E241590A7F0D}" type="pres">
      <dgm:prSet presAssocID="{D1F772D8-C635-4836-8529-1C2B2381C5BD}" presName="spaceRect" presStyleCnt="0"/>
      <dgm:spPr/>
    </dgm:pt>
    <dgm:pt modelId="{0F6B97B6-F90B-4290-8B40-268CB11ADBC0}" type="pres">
      <dgm:prSet presAssocID="{D1F772D8-C635-4836-8529-1C2B2381C5BD}" presName="textRect" presStyleLbl="revTx" presStyleIdx="1" presStyleCnt="4">
        <dgm:presLayoutVars>
          <dgm:chMax val="1"/>
          <dgm:chPref val="1"/>
        </dgm:presLayoutVars>
      </dgm:prSet>
      <dgm:spPr/>
    </dgm:pt>
    <dgm:pt modelId="{84A7213E-C780-457F-9962-A73724289554}" type="pres">
      <dgm:prSet presAssocID="{40464600-98B7-4495-8A7B-86A50B1CB353}" presName="sibTrans" presStyleCnt="0"/>
      <dgm:spPr/>
    </dgm:pt>
    <dgm:pt modelId="{98BB5D59-6D48-4B2C-BD7A-4EF5ECE14376}" type="pres">
      <dgm:prSet presAssocID="{0EDF70F8-1ABA-4147-AB0D-D8B8FCA73F1F}" presName="compNode" presStyleCnt="0"/>
      <dgm:spPr/>
    </dgm:pt>
    <dgm:pt modelId="{C919FAE6-0784-486D-BB7F-087161959139}" type="pres">
      <dgm:prSet presAssocID="{0EDF70F8-1ABA-4147-AB0D-D8B8FCA73F1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E76F6CEB-1C4B-4DEA-B34B-F0285B29ED9B}" type="pres">
      <dgm:prSet presAssocID="{0EDF70F8-1ABA-4147-AB0D-D8B8FCA73F1F}" presName="spaceRect" presStyleCnt="0"/>
      <dgm:spPr/>
    </dgm:pt>
    <dgm:pt modelId="{4B4FC294-D829-4162-BB8B-E87BD3A45C99}" type="pres">
      <dgm:prSet presAssocID="{0EDF70F8-1ABA-4147-AB0D-D8B8FCA73F1F}" presName="textRect" presStyleLbl="revTx" presStyleIdx="2" presStyleCnt="4">
        <dgm:presLayoutVars>
          <dgm:chMax val="1"/>
          <dgm:chPref val="1"/>
        </dgm:presLayoutVars>
      </dgm:prSet>
      <dgm:spPr/>
    </dgm:pt>
    <dgm:pt modelId="{70C84D88-BCA1-4D4F-BDC0-219F5702892C}" type="pres">
      <dgm:prSet presAssocID="{ABC84B55-2477-42E1-88D7-95B2E9E672DF}" presName="sibTrans" presStyleCnt="0"/>
      <dgm:spPr/>
    </dgm:pt>
    <dgm:pt modelId="{F47C9B7D-BDBC-4366-A455-4D64FD77683B}" type="pres">
      <dgm:prSet presAssocID="{0C417B32-D0E4-43E4-8FF5-15A691BE3170}" presName="compNode" presStyleCnt="0"/>
      <dgm:spPr/>
    </dgm:pt>
    <dgm:pt modelId="{6C743589-E4F7-4D7F-BE35-A5655873874C}" type="pres">
      <dgm:prSet presAssocID="{0C417B32-D0E4-43E4-8FF5-15A691BE317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825D2F46-8C55-4B5D-A64F-D5FD8AE19887}" type="pres">
      <dgm:prSet presAssocID="{0C417B32-D0E4-43E4-8FF5-15A691BE3170}" presName="spaceRect" presStyleCnt="0"/>
      <dgm:spPr/>
    </dgm:pt>
    <dgm:pt modelId="{59403FCA-10E0-4A31-BAF7-57BECF8129C0}" type="pres">
      <dgm:prSet presAssocID="{0C417B32-D0E4-43E4-8FF5-15A691BE317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5786D09-8170-4A95-9FDF-FDEBA457DB49}" type="presOf" srcId="{D0ABD25C-7A49-45B7-A63A-DA497DDF4399}" destId="{1743037E-070B-4BC4-B540-6613FE1B5AF7}" srcOrd="0" destOrd="0" presId="urn:microsoft.com/office/officeart/2018/2/layout/IconLabelList"/>
    <dgm:cxn modelId="{560CA01D-ACD7-4151-87AF-2EDE0B17359F}" type="presOf" srcId="{0C417B32-D0E4-43E4-8FF5-15A691BE3170}" destId="{59403FCA-10E0-4A31-BAF7-57BECF8129C0}" srcOrd="0" destOrd="0" presId="urn:microsoft.com/office/officeart/2018/2/layout/IconLabelList"/>
    <dgm:cxn modelId="{101F6D26-AC45-485F-921C-E1A1460FE182}" srcId="{25210974-A361-426B-AD02-ACF1BA9894B1}" destId="{D1F772D8-C635-4836-8529-1C2B2381C5BD}" srcOrd="1" destOrd="0" parTransId="{E605B20C-A712-467A-A8DF-2E482CCC08F3}" sibTransId="{40464600-98B7-4495-8A7B-86A50B1CB353}"/>
    <dgm:cxn modelId="{D5961E29-9E10-4171-8813-B294AB15CD7D}" srcId="{25210974-A361-426B-AD02-ACF1BA9894B1}" destId="{0C417B32-D0E4-43E4-8FF5-15A691BE3170}" srcOrd="3" destOrd="0" parTransId="{2CF4F101-1FAE-43B8-8D21-35B302D83B27}" sibTransId="{FE4200BA-FE84-499F-AA39-17BFFB602741}"/>
    <dgm:cxn modelId="{70800384-2A8D-49B2-9D49-9A05302634C3}" srcId="{25210974-A361-426B-AD02-ACF1BA9894B1}" destId="{0EDF70F8-1ABA-4147-AB0D-D8B8FCA73F1F}" srcOrd="2" destOrd="0" parTransId="{866AB41F-D1FD-4CB7-9BDA-472F025FE414}" sibTransId="{ABC84B55-2477-42E1-88D7-95B2E9E672DF}"/>
    <dgm:cxn modelId="{2DAFC297-36EA-498C-AC63-DCAD5E72E69D}" type="presOf" srcId="{D1F772D8-C635-4836-8529-1C2B2381C5BD}" destId="{0F6B97B6-F90B-4290-8B40-268CB11ADBC0}" srcOrd="0" destOrd="0" presId="urn:microsoft.com/office/officeart/2018/2/layout/IconLabelList"/>
    <dgm:cxn modelId="{B3A872A0-74B7-45A1-BAE5-6A7129C2DF37}" srcId="{25210974-A361-426B-AD02-ACF1BA9894B1}" destId="{D0ABD25C-7A49-45B7-A63A-DA497DDF4399}" srcOrd="0" destOrd="0" parTransId="{054731B9-095B-410F-935D-446E3023451C}" sibTransId="{120AE4CA-1A92-43FC-9EAE-F9E284308A14}"/>
    <dgm:cxn modelId="{8FF275B8-92D0-4D9D-AED8-8D48A0A4198F}" type="presOf" srcId="{0EDF70F8-1ABA-4147-AB0D-D8B8FCA73F1F}" destId="{4B4FC294-D829-4162-BB8B-E87BD3A45C99}" srcOrd="0" destOrd="0" presId="urn:microsoft.com/office/officeart/2018/2/layout/IconLabelList"/>
    <dgm:cxn modelId="{B97153BA-785F-482C-B3D0-C7C36B4F3804}" type="presOf" srcId="{25210974-A361-426B-AD02-ACF1BA9894B1}" destId="{C03A04C6-162E-48EF-929F-6BDE52967B5D}" srcOrd="0" destOrd="0" presId="urn:microsoft.com/office/officeart/2018/2/layout/IconLabelList"/>
    <dgm:cxn modelId="{03398DC5-F1D8-4605-B532-7D21AE5633C2}" type="presParOf" srcId="{C03A04C6-162E-48EF-929F-6BDE52967B5D}" destId="{B0CC02C8-EBFA-422A-B081-97D3CC9ECF0F}" srcOrd="0" destOrd="0" presId="urn:microsoft.com/office/officeart/2018/2/layout/IconLabelList"/>
    <dgm:cxn modelId="{0E2FBDB1-5977-4CB0-B6DE-6FBB8F3191AC}" type="presParOf" srcId="{B0CC02C8-EBFA-422A-B081-97D3CC9ECF0F}" destId="{9743865F-4DA4-4D87-AF98-87565E5A0A2E}" srcOrd="0" destOrd="0" presId="urn:microsoft.com/office/officeart/2018/2/layout/IconLabelList"/>
    <dgm:cxn modelId="{318D4785-9E82-413E-88CA-30842F324F34}" type="presParOf" srcId="{B0CC02C8-EBFA-422A-B081-97D3CC9ECF0F}" destId="{4BA0DA50-C2F8-4B3F-946A-86F862C35EB0}" srcOrd="1" destOrd="0" presId="urn:microsoft.com/office/officeart/2018/2/layout/IconLabelList"/>
    <dgm:cxn modelId="{2520E30E-4093-4772-A5CB-6B31BD7FE312}" type="presParOf" srcId="{B0CC02C8-EBFA-422A-B081-97D3CC9ECF0F}" destId="{1743037E-070B-4BC4-B540-6613FE1B5AF7}" srcOrd="2" destOrd="0" presId="urn:microsoft.com/office/officeart/2018/2/layout/IconLabelList"/>
    <dgm:cxn modelId="{EC6819B2-A1AB-4BA2-8AEE-B7D768C692FD}" type="presParOf" srcId="{C03A04C6-162E-48EF-929F-6BDE52967B5D}" destId="{6B69F918-667F-4666-8527-055FB60825EE}" srcOrd="1" destOrd="0" presId="urn:microsoft.com/office/officeart/2018/2/layout/IconLabelList"/>
    <dgm:cxn modelId="{7B0ED564-B60E-4866-A75F-BBFD5993FF6F}" type="presParOf" srcId="{C03A04C6-162E-48EF-929F-6BDE52967B5D}" destId="{93836F8E-F9E8-44D4-A350-6033A1D764AB}" srcOrd="2" destOrd="0" presId="urn:microsoft.com/office/officeart/2018/2/layout/IconLabelList"/>
    <dgm:cxn modelId="{866431BC-E61A-409D-9113-D41C04466A6E}" type="presParOf" srcId="{93836F8E-F9E8-44D4-A350-6033A1D764AB}" destId="{C4F1092F-0DE6-4784-BDF8-C0B85C09917B}" srcOrd="0" destOrd="0" presId="urn:microsoft.com/office/officeart/2018/2/layout/IconLabelList"/>
    <dgm:cxn modelId="{419E46A9-753A-43F6-A500-7C3F0C458D75}" type="presParOf" srcId="{93836F8E-F9E8-44D4-A350-6033A1D764AB}" destId="{35B9CC7C-5EF4-43FD-A3E1-E241590A7F0D}" srcOrd="1" destOrd="0" presId="urn:microsoft.com/office/officeart/2018/2/layout/IconLabelList"/>
    <dgm:cxn modelId="{71292914-DD62-4B4C-8AA4-44C24B377B7F}" type="presParOf" srcId="{93836F8E-F9E8-44D4-A350-6033A1D764AB}" destId="{0F6B97B6-F90B-4290-8B40-268CB11ADBC0}" srcOrd="2" destOrd="0" presId="urn:microsoft.com/office/officeart/2018/2/layout/IconLabelList"/>
    <dgm:cxn modelId="{FE6C9170-DB79-4870-BC9F-8561FA13BC7D}" type="presParOf" srcId="{C03A04C6-162E-48EF-929F-6BDE52967B5D}" destId="{84A7213E-C780-457F-9962-A73724289554}" srcOrd="3" destOrd="0" presId="urn:microsoft.com/office/officeart/2018/2/layout/IconLabelList"/>
    <dgm:cxn modelId="{35F68B0D-0B07-42C2-A21E-0FC95A162A06}" type="presParOf" srcId="{C03A04C6-162E-48EF-929F-6BDE52967B5D}" destId="{98BB5D59-6D48-4B2C-BD7A-4EF5ECE14376}" srcOrd="4" destOrd="0" presId="urn:microsoft.com/office/officeart/2018/2/layout/IconLabelList"/>
    <dgm:cxn modelId="{4B4D633B-B310-4D5E-8CFA-3D7A6CFD140F}" type="presParOf" srcId="{98BB5D59-6D48-4B2C-BD7A-4EF5ECE14376}" destId="{C919FAE6-0784-486D-BB7F-087161959139}" srcOrd="0" destOrd="0" presId="urn:microsoft.com/office/officeart/2018/2/layout/IconLabelList"/>
    <dgm:cxn modelId="{A959EDFC-60E0-42BA-B80E-D631139E42A6}" type="presParOf" srcId="{98BB5D59-6D48-4B2C-BD7A-4EF5ECE14376}" destId="{E76F6CEB-1C4B-4DEA-B34B-F0285B29ED9B}" srcOrd="1" destOrd="0" presId="urn:microsoft.com/office/officeart/2018/2/layout/IconLabelList"/>
    <dgm:cxn modelId="{466C9D36-C479-4096-AA1E-D58E79755E44}" type="presParOf" srcId="{98BB5D59-6D48-4B2C-BD7A-4EF5ECE14376}" destId="{4B4FC294-D829-4162-BB8B-E87BD3A45C99}" srcOrd="2" destOrd="0" presId="urn:microsoft.com/office/officeart/2018/2/layout/IconLabelList"/>
    <dgm:cxn modelId="{1CBEB4C2-309B-41DF-B092-621060B77040}" type="presParOf" srcId="{C03A04C6-162E-48EF-929F-6BDE52967B5D}" destId="{70C84D88-BCA1-4D4F-BDC0-219F5702892C}" srcOrd="5" destOrd="0" presId="urn:microsoft.com/office/officeart/2018/2/layout/IconLabelList"/>
    <dgm:cxn modelId="{E2FC28E4-29BD-4F4E-A6D0-6F1BBB7DAB2F}" type="presParOf" srcId="{C03A04C6-162E-48EF-929F-6BDE52967B5D}" destId="{F47C9B7D-BDBC-4366-A455-4D64FD77683B}" srcOrd="6" destOrd="0" presId="urn:microsoft.com/office/officeart/2018/2/layout/IconLabelList"/>
    <dgm:cxn modelId="{9C4CF0A2-1D64-4C50-B4F6-1FE1AF5614E0}" type="presParOf" srcId="{F47C9B7D-BDBC-4366-A455-4D64FD77683B}" destId="{6C743589-E4F7-4D7F-BE35-A5655873874C}" srcOrd="0" destOrd="0" presId="urn:microsoft.com/office/officeart/2018/2/layout/IconLabelList"/>
    <dgm:cxn modelId="{8334950B-1D37-4F83-B9DE-9B4C1DDD568E}" type="presParOf" srcId="{F47C9B7D-BDBC-4366-A455-4D64FD77683B}" destId="{825D2F46-8C55-4B5D-A64F-D5FD8AE19887}" srcOrd="1" destOrd="0" presId="urn:microsoft.com/office/officeart/2018/2/layout/IconLabelList"/>
    <dgm:cxn modelId="{A316E852-9E31-4904-BDDA-ABDE498BD18D}" type="presParOf" srcId="{F47C9B7D-BDBC-4366-A455-4D64FD77683B}" destId="{59403FCA-10E0-4A31-BAF7-57BECF8129C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E68CDE2-1D85-443B-A268-F09481CDF61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539824E-BD64-4ECD-B353-042188907457}">
      <dgm:prSet/>
      <dgm:spPr/>
      <dgm:t>
        <a:bodyPr/>
        <a:lstStyle/>
        <a:p>
          <a:r>
            <a:rPr lang="en-GB"/>
            <a:t>Successfully used venues’ categories data to form cluster inside cities</a:t>
          </a:r>
          <a:endParaRPr lang="en-US"/>
        </a:p>
      </dgm:t>
    </dgm:pt>
    <dgm:pt modelId="{703FD561-851A-4889-AFF0-9D1B78D5E4E5}" type="parTrans" cxnId="{7669C7B6-2BAA-47B9-BB5E-F49961C729C2}">
      <dgm:prSet/>
      <dgm:spPr/>
      <dgm:t>
        <a:bodyPr/>
        <a:lstStyle/>
        <a:p>
          <a:endParaRPr lang="en-US"/>
        </a:p>
      </dgm:t>
    </dgm:pt>
    <dgm:pt modelId="{8AF6806A-AB66-42B7-A79D-5A6DA1E26B11}" type="sibTrans" cxnId="{7669C7B6-2BAA-47B9-BB5E-F49961C729C2}">
      <dgm:prSet/>
      <dgm:spPr/>
      <dgm:t>
        <a:bodyPr/>
        <a:lstStyle/>
        <a:p>
          <a:endParaRPr lang="en-US"/>
        </a:p>
      </dgm:t>
    </dgm:pt>
    <dgm:pt modelId="{EBA53BD3-1873-49F9-A740-BB65D587AF17}">
      <dgm:prSet/>
      <dgm:spPr/>
      <dgm:t>
        <a:bodyPr/>
        <a:lstStyle/>
        <a:p>
          <a:r>
            <a:rPr lang="en-GB"/>
            <a:t>Differentiated and Labelled clusters by looking at the top 10 venues categories.</a:t>
          </a:r>
          <a:endParaRPr lang="en-US"/>
        </a:p>
      </dgm:t>
    </dgm:pt>
    <dgm:pt modelId="{B1C818EE-FEC0-4B00-BC99-0C7E463B6740}" type="parTrans" cxnId="{25E5BB05-9436-452C-9B7D-4164C6BC5C29}">
      <dgm:prSet/>
      <dgm:spPr/>
      <dgm:t>
        <a:bodyPr/>
        <a:lstStyle/>
        <a:p>
          <a:endParaRPr lang="en-US"/>
        </a:p>
      </dgm:t>
    </dgm:pt>
    <dgm:pt modelId="{E29DECB8-B930-43C4-86D0-2E43DB72D005}" type="sibTrans" cxnId="{25E5BB05-9436-452C-9B7D-4164C6BC5C29}">
      <dgm:prSet/>
      <dgm:spPr/>
      <dgm:t>
        <a:bodyPr/>
        <a:lstStyle/>
        <a:p>
          <a:endParaRPr lang="en-US"/>
        </a:p>
      </dgm:t>
    </dgm:pt>
    <dgm:pt modelId="{F4C3BF8A-0D5C-40DB-B7AE-057D88A8E519}">
      <dgm:prSet/>
      <dgm:spPr/>
      <dgm:t>
        <a:bodyPr/>
        <a:lstStyle/>
        <a:p>
          <a:r>
            <a:rPr lang="en-GB"/>
            <a:t>Compared city to city venues categories and clusters</a:t>
          </a:r>
          <a:endParaRPr lang="en-US"/>
        </a:p>
      </dgm:t>
    </dgm:pt>
    <dgm:pt modelId="{6BA355D3-A0A8-4E51-907B-1A3228CC8274}" type="parTrans" cxnId="{5F57CC35-C545-401B-95B0-81A3A3BA4A8F}">
      <dgm:prSet/>
      <dgm:spPr/>
      <dgm:t>
        <a:bodyPr/>
        <a:lstStyle/>
        <a:p>
          <a:endParaRPr lang="en-US"/>
        </a:p>
      </dgm:t>
    </dgm:pt>
    <dgm:pt modelId="{36600304-C6EF-48E1-A825-D1DF670ABEF1}" type="sibTrans" cxnId="{5F57CC35-C545-401B-95B0-81A3A3BA4A8F}">
      <dgm:prSet/>
      <dgm:spPr/>
      <dgm:t>
        <a:bodyPr/>
        <a:lstStyle/>
        <a:p>
          <a:endParaRPr lang="en-US"/>
        </a:p>
      </dgm:t>
    </dgm:pt>
    <dgm:pt modelId="{3FD64898-D827-47C3-8780-A7549AE19021}" type="pres">
      <dgm:prSet presAssocID="{4E68CDE2-1D85-443B-A268-F09481CDF612}" presName="root" presStyleCnt="0">
        <dgm:presLayoutVars>
          <dgm:dir/>
          <dgm:resizeHandles val="exact"/>
        </dgm:presLayoutVars>
      </dgm:prSet>
      <dgm:spPr/>
    </dgm:pt>
    <dgm:pt modelId="{75EEACE2-675C-4187-AF4B-9DD4D4CD258D}" type="pres">
      <dgm:prSet presAssocID="{5539824E-BD64-4ECD-B353-042188907457}" presName="compNode" presStyleCnt="0"/>
      <dgm:spPr/>
    </dgm:pt>
    <dgm:pt modelId="{BCA64632-2812-47A3-AB47-93AF5C078B73}" type="pres">
      <dgm:prSet presAssocID="{5539824E-BD64-4ECD-B353-042188907457}" presName="bgRect" presStyleLbl="bgShp" presStyleIdx="0" presStyleCnt="3"/>
      <dgm:spPr/>
    </dgm:pt>
    <dgm:pt modelId="{CB47F655-CAC4-4F8C-990B-321E01970DCC}" type="pres">
      <dgm:prSet presAssocID="{5539824E-BD64-4ECD-B353-04218890745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41F3B9E-DA47-44D3-8454-A653A06C595A}" type="pres">
      <dgm:prSet presAssocID="{5539824E-BD64-4ECD-B353-042188907457}" presName="spaceRect" presStyleCnt="0"/>
      <dgm:spPr/>
    </dgm:pt>
    <dgm:pt modelId="{30C62441-B885-4EBF-B053-8C19C848A75C}" type="pres">
      <dgm:prSet presAssocID="{5539824E-BD64-4ECD-B353-042188907457}" presName="parTx" presStyleLbl="revTx" presStyleIdx="0" presStyleCnt="3">
        <dgm:presLayoutVars>
          <dgm:chMax val="0"/>
          <dgm:chPref val="0"/>
        </dgm:presLayoutVars>
      </dgm:prSet>
      <dgm:spPr/>
    </dgm:pt>
    <dgm:pt modelId="{3C0AE08E-3CC9-47FB-B322-05EC4DC29889}" type="pres">
      <dgm:prSet presAssocID="{8AF6806A-AB66-42B7-A79D-5A6DA1E26B11}" presName="sibTrans" presStyleCnt="0"/>
      <dgm:spPr/>
    </dgm:pt>
    <dgm:pt modelId="{62381513-727A-4EF3-B7FD-DDC9F00BA396}" type="pres">
      <dgm:prSet presAssocID="{EBA53BD3-1873-49F9-A740-BB65D587AF17}" presName="compNode" presStyleCnt="0"/>
      <dgm:spPr/>
    </dgm:pt>
    <dgm:pt modelId="{BA3F3777-CC5D-4DF5-87AF-E2D0779A3A55}" type="pres">
      <dgm:prSet presAssocID="{EBA53BD3-1873-49F9-A740-BB65D587AF17}" presName="bgRect" presStyleLbl="bgShp" presStyleIdx="1" presStyleCnt="3"/>
      <dgm:spPr/>
    </dgm:pt>
    <dgm:pt modelId="{F4CB3A09-6F27-43BD-8FFA-D6752095C095}" type="pres">
      <dgm:prSet presAssocID="{EBA53BD3-1873-49F9-A740-BB65D587AF1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14F779B8-7678-400A-B264-0AA4A7530B42}" type="pres">
      <dgm:prSet presAssocID="{EBA53BD3-1873-49F9-A740-BB65D587AF17}" presName="spaceRect" presStyleCnt="0"/>
      <dgm:spPr/>
    </dgm:pt>
    <dgm:pt modelId="{C4DB766A-48B4-440C-9FA0-6BC7474F7BA0}" type="pres">
      <dgm:prSet presAssocID="{EBA53BD3-1873-49F9-A740-BB65D587AF17}" presName="parTx" presStyleLbl="revTx" presStyleIdx="1" presStyleCnt="3">
        <dgm:presLayoutVars>
          <dgm:chMax val="0"/>
          <dgm:chPref val="0"/>
        </dgm:presLayoutVars>
      </dgm:prSet>
      <dgm:spPr/>
    </dgm:pt>
    <dgm:pt modelId="{6E026033-6ADD-4799-8B66-FE4F5AC22F06}" type="pres">
      <dgm:prSet presAssocID="{E29DECB8-B930-43C4-86D0-2E43DB72D005}" presName="sibTrans" presStyleCnt="0"/>
      <dgm:spPr/>
    </dgm:pt>
    <dgm:pt modelId="{2E29BE7F-E082-47D5-9E5A-E65C30168066}" type="pres">
      <dgm:prSet presAssocID="{F4C3BF8A-0D5C-40DB-B7AE-057D88A8E519}" presName="compNode" presStyleCnt="0"/>
      <dgm:spPr/>
    </dgm:pt>
    <dgm:pt modelId="{E7F1928D-4E75-4B60-ABD8-50808F41183F}" type="pres">
      <dgm:prSet presAssocID="{F4C3BF8A-0D5C-40DB-B7AE-057D88A8E519}" presName="bgRect" presStyleLbl="bgShp" presStyleIdx="2" presStyleCnt="3"/>
      <dgm:spPr/>
    </dgm:pt>
    <dgm:pt modelId="{7615F286-0312-4DA3-BDAB-40C3D38BB0B1}" type="pres">
      <dgm:prSet presAssocID="{F4C3BF8A-0D5C-40DB-B7AE-057D88A8E51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B59CEAD3-9E64-4143-BB29-C4888B81C4F8}" type="pres">
      <dgm:prSet presAssocID="{F4C3BF8A-0D5C-40DB-B7AE-057D88A8E519}" presName="spaceRect" presStyleCnt="0"/>
      <dgm:spPr/>
    </dgm:pt>
    <dgm:pt modelId="{A2D29C1A-4565-4BCD-895A-C60DA7D908F9}" type="pres">
      <dgm:prSet presAssocID="{F4C3BF8A-0D5C-40DB-B7AE-057D88A8E51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5E5BB05-9436-452C-9B7D-4164C6BC5C29}" srcId="{4E68CDE2-1D85-443B-A268-F09481CDF612}" destId="{EBA53BD3-1873-49F9-A740-BB65D587AF17}" srcOrd="1" destOrd="0" parTransId="{B1C818EE-FEC0-4B00-BC99-0C7E463B6740}" sibTransId="{E29DECB8-B930-43C4-86D0-2E43DB72D005}"/>
    <dgm:cxn modelId="{16EEC82D-E471-4123-AC1C-3051AF801230}" type="presOf" srcId="{F4C3BF8A-0D5C-40DB-B7AE-057D88A8E519}" destId="{A2D29C1A-4565-4BCD-895A-C60DA7D908F9}" srcOrd="0" destOrd="0" presId="urn:microsoft.com/office/officeart/2018/2/layout/IconVerticalSolidList"/>
    <dgm:cxn modelId="{5F57CC35-C545-401B-95B0-81A3A3BA4A8F}" srcId="{4E68CDE2-1D85-443B-A268-F09481CDF612}" destId="{F4C3BF8A-0D5C-40DB-B7AE-057D88A8E519}" srcOrd="2" destOrd="0" parTransId="{6BA355D3-A0A8-4E51-907B-1A3228CC8274}" sibTransId="{36600304-C6EF-48E1-A825-D1DF670ABEF1}"/>
    <dgm:cxn modelId="{6F3FF98A-409D-4F4B-81D6-20BB1F21A674}" type="presOf" srcId="{4E68CDE2-1D85-443B-A268-F09481CDF612}" destId="{3FD64898-D827-47C3-8780-A7549AE19021}" srcOrd="0" destOrd="0" presId="urn:microsoft.com/office/officeart/2018/2/layout/IconVerticalSolidList"/>
    <dgm:cxn modelId="{DAFF1199-94AD-402C-AA38-B9FD869520F9}" type="presOf" srcId="{5539824E-BD64-4ECD-B353-042188907457}" destId="{30C62441-B885-4EBF-B053-8C19C848A75C}" srcOrd="0" destOrd="0" presId="urn:microsoft.com/office/officeart/2018/2/layout/IconVerticalSolidList"/>
    <dgm:cxn modelId="{7669C7B6-2BAA-47B9-BB5E-F49961C729C2}" srcId="{4E68CDE2-1D85-443B-A268-F09481CDF612}" destId="{5539824E-BD64-4ECD-B353-042188907457}" srcOrd="0" destOrd="0" parTransId="{703FD561-851A-4889-AFF0-9D1B78D5E4E5}" sibTransId="{8AF6806A-AB66-42B7-A79D-5A6DA1E26B11}"/>
    <dgm:cxn modelId="{FB8B38F5-AC58-48D8-BAB1-39AA0B51CC12}" type="presOf" srcId="{EBA53BD3-1873-49F9-A740-BB65D587AF17}" destId="{C4DB766A-48B4-440C-9FA0-6BC7474F7BA0}" srcOrd="0" destOrd="0" presId="urn:microsoft.com/office/officeart/2018/2/layout/IconVerticalSolidList"/>
    <dgm:cxn modelId="{57946360-E0F6-4DE4-BFB6-2968FE0267FE}" type="presParOf" srcId="{3FD64898-D827-47C3-8780-A7549AE19021}" destId="{75EEACE2-675C-4187-AF4B-9DD4D4CD258D}" srcOrd="0" destOrd="0" presId="urn:microsoft.com/office/officeart/2018/2/layout/IconVerticalSolidList"/>
    <dgm:cxn modelId="{2FD7EEB0-D9E5-4C96-A359-0F235072C88B}" type="presParOf" srcId="{75EEACE2-675C-4187-AF4B-9DD4D4CD258D}" destId="{BCA64632-2812-47A3-AB47-93AF5C078B73}" srcOrd="0" destOrd="0" presId="urn:microsoft.com/office/officeart/2018/2/layout/IconVerticalSolidList"/>
    <dgm:cxn modelId="{719302ED-E602-4FAE-8234-3B77FF04744E}" type="presParOf" srcId="{75EEACE2-675C-4187-AF4B-9DD4D4CD258D}" destId="{CB47F655-CAC4-4F8C-990B-321E01970DCC}" srcOrd="1" destOrd="0" presId="urn:microsoft.com/office/officeart/2018/2/layout/IconVerticalSolidList"/>
    <dgm:cxn modelId="{025E4CA2-854B-48DF-B0D5-31C8D098F759}" type="presParOf" srcId="{75EEACE2-675C-4187-AF4B-9DD4D4CD258D}" destId="{541F3B9E-DA47-44D3-8454-A653A06C595A}" srcOrd="2" destOrd="0" presId="urn:microsoft.com/office/officeart/2018/2/layout/IconVerticalSolidList"/>
    <dgm:cxn modelId="{C90A846A-91A1-4181-A42B-F9A90B5CAAEB}" type="presParOf" srcId="{75EEACE2-675C-4187-AF4B-9DD4D4CD258D}" destId="{30C62441-B885-4EBF-B053-8C19C848A75C}" srcOrd="3" destOrd="0" presId="urn:microsoft.com/office/officeart/2018/2/layout/IconVerticalSolidList"/>
    <dgm:cxn modelId="{689AE2A9-A790-4879-9E4D-19B60622C5A4}" type="presParOf" srcId="{3FD64898-D827-47C3-8780-A7549AE19021}" destId="{3C0AE08E-3CC9-47FB-B322-05EC4DC29889}" srcOrd="1" destOrd="0" presId="urn:microsoft.com/office/officeart/2018/2/layout/IconVerticalSolidList"/>
    <dgm:cxn modelId="{5A3B04DE-E5B6-4549-9CFB-73D0ED5EABB5}" type="presParOf" srcId="{3FD64898-D827-47C3-8780-A7549AE19021}" destId="{62381513-727A-4EF3-B7FD-DDC9F00BA396}" srcOrd="2" destOrd="0" presId="urn:microsoft.com/office/officeart/2018/2/layout/IconVerticalSolidList"/>
    <dgm:cxn modelId="{AC88D0EC-8CF9-4308-BE43-AE60E8257F5C}" type="presParOf" srcId="{62381513-727A-4EF3-B7FD-DDC9F00BA396}" destId="{BA3F3777-CC5D-4DF5-87AF-E2D0779A3A55}" srcOrd="0" destOrd="0" presId="urn:microsoft.com/office/officeart/2018/2/layout/IconVerticalSolidList"/>
    <dgm:cxn modelId="{28E7F719-568C-4FFA-BAF2-1B65283F1511}" type="presParOf" srcId="{62381513-727A-4EF3-B7FD-DDC9F00BA396}" destId="{F4CB3A09-6F27-43BD-8FFA-D6752095C095}" srcOrd="1" destOrd="0" presId="urn:microsoft.com/office/officeart/2018/2/layout/IconVerticalSolidList"/>
    <dgm:cxn modelId="{76489FAA-C178-47A5-8D66-43EA26D9E575}" type="presParOf" srcId="{62381513-727A-4EF3-B7FD-DDC9F00BA396}" destId="{14F779B8-7678-400A-B264-0AA4A7530B42}" srcOrd="2" destOrd="0" presId="urn:microsoft.com/office/officeart/2018/2/layout/IconVerticalSolidList"/>
    <dgm:cxn modelId="{ADE07E0B-F99B-4E62-A097-7899FA991594}" type="presParOf" srcId="{62381513-727A-4EF3-B7FD-DDC9F00BA396}" destId="{C4DB766A-48B4-440C-9FA0-6BC7474F7BA0}" srcOrd="3" destOrd="0" presId="urn:microsoft.com/office/officeart/2018/2/layout/IconVerticalSolidList"/>
    <dgm:cxn modelId="{66860A48-46C8-4ED5-A2BC-DB9C597B9302}" type="presParOf" srcId="{3FD64898-D827-47C3-8780-A7549AE19021}" destId="{6E026033-6ADD-4799-8B66-FE4F5AC22F06}" srcOrd="3" destOrd="0" presId="urn:microsoft.com/office/officeart/2018/2/layout/IconVerticalSolidList"/>
    <dgm:cxn modelId="{310F0F79-4C2F-4FB6-81B3-E4BBB0175333}" type="presParOf" srcId="{3FD64898-D827-47C3-8780-A7549AE19021}" destId="{2E29BE7F-E082-47D5-9E5A-E65C30168066}" srcOrd="4" destOrd="0" presId="urn:microsoft.com/office/officeart/2018/2/layout/IconVerticalSolidList"/>
    <dgm:cxn modelId="{F13F97EA-08A6-4174-9FD0-084F4C9ACBA9}" type="presParOf" srcId="{2E29BE7F-E082-47D5-9E5A-E65C30168066}" destId="{E7F1928D-4E75-4B60-ABD8-50808F41183F}" srcOrd="0" destOrd="0" presId="urn:microsoft.com/office/officeart/2018/2/layout/IconVerticalSolidList"/>
    <dgm:cxn modelId="{430CA216-EFB2-4384-84BE-E14AD9445E52}" type="presParOf" srcId="{2E29BE7F-E082-47D5-9E5A-E65C30168066}" destId="{7615F286-0312-4DA3-BDAB-40C3D38BB0B1}" srcOrd="1" destOrd="0" presId="urn:microsoft.com/office/officeart/2018/2/layout/IconVerticalSolidList"/>
    <dgm:cxn modelId="{09753C79-A39C-4D8F-B854-5B7C31A65E4E}" type="presParOf" srcId="{2E29BE7F-E082-47D5-9E5A-E65C30168066}" destId="{B59CEAD3-9E64-4143-BB29-C4888B81C4F8}" srcOrd="2" destOrd="0" presId="urn:microsoft.com/office/officeart/2018/2/layout/IconVerticalSolidList"/>
    <dgm:cxn modelId="{A1B1D9FE-68FD-414A-A886-00600FC3C944}" type="presParOf" srcId="{2E29BE7F-E082-47D5-9E5A-E65C30168066}" destId="{A2D29C1A-4565-4BCD-895A-C60DA7D908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50D2F42-9032-4128-8C56-962EFDDC46AF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E8FAF8F-BC31-4D93-85A2-62B0BB43E159}">
      <dgm:prSet/>
      <dgm:spPr/>
      <dgm:t>
        <a:bodyPr/>
        <a:lstStyle/>
        <a:p>
          <a:r>
            <a:rPr lang="en-GB"/>
            <a:t>Use Restaurants revenue data per district to calculate the level of competition in Cluster 1 (For Entrepreneurs, Business Owners and Investors)</a:t>
          </a:r>
          <a:endParaRPr lang="en-US"/>
        </a:p>
      </dgm:t>
    </dgm:pt>
    <dgm:pt modelId="{20B98468-8E5A-4C7E-9F86-AFFB55D1AFF1}" type="parTrans" cxnId="{2D4D974F-785F-435B-AD48-1CE922D4AF5A}">
      <dgm:prSet/>
      <dgm:spPr/>
      <dgm:t>
        <a:bodyPr/>
        <a:lstStyle/>
        <a:p>
          <a:endParaRPr lang="en-US"/>
        </a:p>
      </dgm:t>
    </dgm:pt>
    <dgm:pt modelId="{911303BC-22F2-44B0-9D75-7F9CC00190CE}" type="sibTrans" cxnId="{2D4D974F-785F-435B-AD48-1CE922D4AF5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9BF3263-8BBD-4A42-B4C7-91162A044CD8}">
      <dgm:prSet/>
      <dgm:spPr/>
      <dgm:t>
        <a:bodyPr/>
        <a:lstStyle/>
        <a:p>
          <a:r>
            <a:rPr lang="en-GB" dirty="0"/>
            <a:t>Use Ethnic Diversity data per district to check the community </a:t>
          </a:r>
        </a:p>
        <a:p>
          <a:r>
            <a:rPr lang="en-GB" dirty="0"/>
            <a:t>( For Job seeker, Job shifting)</a:t>
          </a:r>
          <a:endParaRPr lang="en-US" dirty="0"/>
        </a:p>
      </dgm:t>
    </dgm:pt>
    <dgm:pt modelId="{3C994607-3BFB-49A0-90F1-4AFAC542C126}" type="parTrans" cxnId="{4A300986-7D6B-480F-A363-F42B96F371FC}">
      <dgm:prSet/>
      <dgm:spPr/>
      <dgm:t>
        <a:bodyPr/>
        <a:lstStyle/>
        <a:p>
          <a:endParaRPr lang="en-US"/>
        </a:p>
      </dgm:t>
    </dgm:pt>
    <dgm:pt modelId="{5B8A68E1-5285-424C-ABED-3333AB32F719}" type="sibTrans" cxnId="{4A300986-7D6B-480F-A363-F42B96F371FC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E544999-8C1E-4556-8704-78C22576CD46}">
      <dgm:prSet/>
      <dgm:spPr/>
      <dgm:t>
        <a:bodyPr/>
        <a:lstStyle/>
        <a:p>
          <a:r>
            <a:rPr lang="en-GB" dirty="0"/>
            <a:t>Use Skillset Diversity data to check skillset of area </a:t>
          </a:r>
        </a:p>
        <a:p>
          <a:r>
            <a:rPr lang="en-GB" dirty="0"/>
            <a:t>( For Large Corporations)</a:t>
          </a:r>
          <a:endParaRPr lang="en-US" dirty="0"/>
        </a:p>
      </dgm:t>
    </dgm:pt>
    <dgm:pt modelId="{B0F2319A-DD11-450C-A2B2-0A9D2BB7FE62}" type="parTrans" cxnId="{FEA96BE9-8047-4DF9-97BF-52B6018D084B}">
      <dgm:prSet/>
      <dgm:spPr/>
      <dgm:t>
        <a:bodyPr/>
        <a:lstStyle/>
        <a:p>
          <a:endParaRPr lang="en-US"/>
        </a:p>
      </dgm:t>
    </dgm:pt>
    <dgm:pt modelId="{EAB29C40-F23F-4E62-A1B4-642A282B9EA9}" type="sibTrans" cxnId="{FEA96BE9-8047-4DF9-97BF-52B6018D084B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F78AA0D9-F6F4-474A-A15E-BEA5BCF4556B}" type="pres">
      <dgm:prSet presAssocID="{550D2F42-9032-4128-8C56-962EFDDC46AF}" presName="Name0" presStyleCnt="0">
        <dgm:presLayoutVars>
          <dgm:animLvl val="lvl"/>
          <dgm:resizeHandles val="exact"/>
        </dgm:presLayoutVars>
      </dgm:prSet>
      <dgm:spPr/>
    </dgm:pt>
    <dgm:pt modelId="{87BE6BB3-A20B-4A37-926A-5560422386DA}" type="pres">
      <dgm:prSet presAssocID="{8E8FAF8F-BC31-4D93-85A2-62B0BB43E159}" presName="compositeNode" presStyleCnt="0">
        <dgm:presLayoutVars>
          <dgm:bulletEnabled val="1"/>
        </dgm:presLayoutVars>
      </dgm:prSet>
      <dgm:spPr/>
    </dgm:pt>
    <dgm:pt modelId="{628796EC-A7FB-456F-AEF9-2ACC159D64BD}" type="pres">
      <dgm:prSet presAssocID="{8E8FAF8F-BC31-4D93-85A2-62B0BB43E159}" presName="bgRect" presStyleLbl="bgAccFollowNode1" presStyleIdx="0" presStyleCnt="3"/>
      <dgm:spPr/>
    </dgm:pt>
    <dgm:pt modelId="{C0C19DC3-44F4-4E8A-89A2-22CFE46F7AC4}" type="pres">
      <dgm:prSet presAssocID="{911303BC-22F2-44B0-9D75-7F9CC00190CE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2C258C01-983A-459A-BC7B-65301052E2E9}" type="pres">
      <dgm:prSet presAssocID="{8E8FAF8F-BC31-4D93-85A2-62B0BB43E159}" presName="bottomLine" presStyleLbl="alignNode1" presStyleIdx="1" presStyleCnt="6">
        <dgm:presLayoutVars/>
      </dgm:prSet>
      <dgm:spPr/>
    </dgm:pt>
    <dgm:pt modelId="{DA2928C7-88C1-4C00-9F7A-31D239B83F86}" type="pres">
      <dgm:prSet presAssocID="{8E8FAF8F-BC31-4D93-85A2-62B0BB43E159}" presName="nodeText" presStyleLbl="bgAccFollowNode1" presStyleIdx="0" presStyleCnt="3">
        <dgm:presLayoutVars>
          <dgm:bulletEnabled val="1"/>
        </dgm:presLayoutVars>
      </dgm:prSet>
      <dgm:spPr/>
    </dgm:pt>
    <dgm:pt modelId="{09FC263D-A076-4FD1-966B-38FDC4B4F006}" type="pres">
      <dgm:prSet presAssocID="{911303BC-22F2-44B0-9D75-7F9CC00190CE}" presName="sibTrans" presStyleCnt="0"/>
      <dgm:spPr/>
    </dgm:pt>
    <dgm:pt modelId="{B62AF6CE-7048-4418-86CA-A7C46515CA4D}" type="pres">
      <dgm:prSet presAssocID="{59BF3263-8BBD-4A42-B4C7-91162A044CD8}" presName="compositeNode" presStyleCnt="0">
        <dgm:presLayoutVars>
          <dgm:bulletEnabled val="1"/>
        </dgm:presLayoutVars>
      </dgm:prSet>
      <dgm:spPr/>
    </dgm:pt>
    <dgm:pt modelId="{7CDA0183-646A-4A4A-A197-8F9AEECE3B91}" type="pres">
      <dgm:prSet presAssocID="{59BF3263-8BBD-4A42-B4C7-91162A044CD8}" presName="bgRect" presStyleLbl="bgAccFollowNode1" presStyleIdx="1" presStyleCnt="3"/>
      <dgm:spPr/>
    </dgm:pt>
    <dgm:pt modelId="{0EC3E3CE-98BC-43AC-B2BF-E305BC48191B}" type="pres">
      <dgm:prSet presAssocID="{5B8A68E1-5285-424C-ABED-3333AB32F719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E21278C-012A-406F-B285-B45B4CBFDF97}" type="pres">
      <dgm:prSet presAssocID="{59BF3263-8BBD-4A42-B4C7-91162A044CD8}" presName="bottomLine" presStyleLbl="alignNode1" presStyleIdx="3" presStyleCnt="6">
        <dgm:presLayoutVars/>
      </dgm:prSet>
      <dgm:spPr/>
    </dgm:pt>
    <dgm:pt modelId="{6DEDC994-2E16-4DDC-9001-E6CF8D5258DA}" type="pres">
      <dgm:prSet presAssocID="{59BF3263-8BBD-4A42-B4C7-91162A044CD8}" presName="nodeText" presStyleLbl="bgAccFollowNode1" presStyleIdx="1" presStyleCnt="3">
        <dgm:presLayoutVars>
          <dgm:bulletEnabled val="1"/>
        </dgm:presLayoutVars>
      </dgm:prSet>
      <dgm:spPr/>
    </dgm:pt>
    <dgm:pt modelId="{F6357887-BF3D-4FF0-9635-021B39567523}" type="pres">
      <dgm:prSet presAssocID="{5B8A68E1-5285-424C-ABED-3333AB32F719}" presName="sibTrans" presStyleCnt="0"/>
      <dgm:spPr/>
    </dgm:pt>
    <dgm:pt modelId="{30326A68-FC7C-474A-8D38-EBF4D5D21154}" type="pres">
      <dgm:prSet presAssocID="{0E544999-8C1E-4556-8704-78C22576CD46}" presName="compositeNode" presStyleCnt="0">
        <dgm:presLayoutVars>
          <dgm:bulletEnabled val="1"/>
        </dgm:presLayoutVars>
      </dgm:prSet>
      <dgm:spPr/>
    </dgm:pt>
    <dgm:pt modelId="{EAC666E2-884E-4BDA-BB40-F2D1EBDA27CD}" type="pres">
      <dgm:prSet presAssocID="{0E544999-8C1E-4556-8704-78C22576CD46}" presName="bgRect" presStyleLbl="bgAccFollowNode1" presStyleIdx="2" presStyleCnt="3"/>
      <dgm:spPr/>
    </dgm:pt>
    <dgm:pt modelId="{385468D9-63AB-4282-AF30-909AAEDC3134}" type="pres">
      <dgm:prSet presAssocID="{EAB29C40-F23F-4E62-A1B4-642A282B9EA9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26160A94-8B50-4473-AC92-490D1663AF9F}" type="pres">
      <dgm:prSet presAssocID="{0E544999-8C1E-4556-8704-78C22576CD46}" presName="bottomLine" presStyleLbl="alignNode1" presStyleIdx="5" presStyleCnt="6">
        <dgm:presLayoutVars/>
      </dgm:prSet>
      <dgm:spPr/>
    </dgm:pt>
    <dgm:pt modelId="{D7B14E2C-30EC-4051-9280-D4C10576EC2A}" type="pres">
      <dgm:prSet presAssocID="{0E544999-8C1E-4556-8704-78C22576CD46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78946504-14E7-4E8F-AC19-B94C0535C41D}" type="presOf" srcId="{8E8FAF8F-BC31-4D93-85A2-62B0BB43E159}" destId="{DA2928C7-88C1-4C00-9F7A-31D239B83F86}" srcOrd="1" destOrd="0" presId="urn:microsoft.com/office/officeart/2016/7/layout/BasicLinearProcessNumbered"/>
    <dgm:cxn modelId="{5D2FCC09-D7E5-45E5-A403-FB0A8F885D9A}" type="presOf" srcId="{59BF3263-8BBD-4A42-B4C7-91162A044CD8}" destId="{6DEDC994-2E16-4DDC-9001-E6CF8D5258DA}" srcOrd="1" destOrd="0" presId="urn:microsoft.com/office/officeart/2016/7/layout/BasicLinearProcessNumbered"/>
    <dgm:cxn modelId="{335B302A-950F-4DCE-870D-9FC4BAE408E9}" type="presOf" srcId="{EAB29C40-F23F-4E62-A1B4-642A282B9EA9}" destId="{385468D9-63AB-4282-AF30-909AAEDC3134}" srcOrd="0" destOrd="0" presId="urn:microsoft.com/office/officeart/2016/7/layout/BasicLinearProcessNumbered"/>
    <dgm:cxn modelId="{55783B30-8CC0-4E83-A956-9E2D80AF9951}" type="presOf" srcId="{550D2F42-9032-4128-8C56-962EFDDC46AF}" destId="{F78AA0D9-F6F4-474A-A15E-BEA5BCF4556B}" srcOrd="0" destOrd="0" presId="urn:microsoft.com/office/officeart/2016/7/layout/BasicLinearProcessNumbered"/>
    <dgm:cxn modelId="{12F31061-0619-48FD-9F3B-D3623ADD5CBB}" type="presOf" srcId="{0E544999-8C1E-4556-8704-78C22576CD46}" destId="{D7B14E2C-30EC-4051-9280-D4C10576EC2A}" srcOrd="1" destOrd="0" presId="urn:microsoft.com/office/officeart/2016/7/layout/BasicLinearProcessNumbered"/>
    <dgm:cxn modelId="{0193A54A-721A-4CA2-B6B0-ABDFEB31C65A}" type="presOf" srcId="{8E8FAF8F-BC31-4D93-85A2-62B0BB43E159}" destId="{628796EC-A7FB-456F-AEF9-2ACC159D64BD}" srcOrd="0" destOrd="0" presId="urn:microsoft.com/office/officeart/2016/7/layout/BasicLinearProcessNumbered"/>
    <dgm:cxn modelId="{2D4D974F-785F-435B-AD48-1CE922D4AF5A}" srcId="{550D2F42-9032-4128-8C56-962EFDDC46AF}" destId="{8E8FAF8F-BC31-4D93-85A2-62B0BB43E159}" srcOrd="0" destOrd="0" parTransId="{20B98468-8E5A-4C7E-9F86-AFFB55D1AFF1}" sibTransId="{911303BC-22F2-44B0-9D75-7F9CC00190CE}"/>
    <dgm:cxn modelId="{4A300986-7D6B-480F-A363-F42B96F371FC}" srcId="{550D2F42-9032-4128-8C56-962EFDDC46AF}" destId="{59BF3263-8BBD-4A42-B4C7-91162A044CD8}" srcOrd="1" destOrd="0" parTransId="{3C994607-3BFB-49A0-90F1-4AFAC542C126}" sibTransId="{5B8A68E1-5285-424C-ABED-3333AB32F719}"/>
    <dgm:cxn modelId="{F166478B-88A1-4D5C-B958-69EC52CD3541}" type="presOf" srcId="{0E544999-8C1E-4556-8704-78C22576CD46}" destId="{EAC666E2-884E-4BDA-BB40-F2D1EBDA27CD}" srcOrd="0" destOrd="0" presId="urn:microsoft.com/office/officeart/2016/7/layout/BasicLinearProcessNumbered"/>
    <dgm:cxn modelId="{4E8ABF9A-2318-4EF7-B039-8A0C9F207A14}" type="presOf" srcId="{911303BC-22F2-44B0-9D75-7F9CC00190CE}" destId="{C0C19DC3-44F4-4E8A-89A2-22CFE46F7AC4}" srcOrd="0" destOrd="0" presId="urn:microsoft.com/office/officeart/2016/7/layout/BasicLinearProcessNumbered"/>
    <dgm:cxn modelId="{05946CD2-7558-4EC0-9B43-4B72BE51C1DC}" type="presOf" srcId="{59BF3263-8BBD-4A42-B4C7-91162A044CD8}" destId="{7CDA0183-646A-4A4A-A197-8F9AEECE3B91}" srcOrd="0" destOrd="0" presId="urn:microsoft.com/office/officeart/2016/7/layout/BasicLinearProcessNumbered"/>
    <dgm:cxn modelId="{14C729D4-6F72-4AC7-A4A5-D3DBE9F10F5C}" type="presOf" srcId="{5B8A68E1-5285-424C-ABED-3333AB32F719}" destId="{0EC3E3CE-98BC-43AC-B2BF-E305BC48191B}" srcOrd="0" destOrd="0" presId="urn:microsoft.com/office/officeart/2016/7/layout/BasicLinearProcessNumbered"/>
    <dgm:cxn modelId="{FEA96BE9-8047-4DF9-97BF-52B6018D084B}" srcId="{550D2F42-9032-4128-8C56-962EFDDC46AF}" destId="{0E544999-8C1E-4556-8704-78C22576CD46}" srcOrd="2" destOrd="0" parTransId="{B0F2319A-DD11-450C-A2B2-0A9D2BB7FE62}" sibTransId="{EAB29C40-F23F-4E62-A1B4-642A282B9EA9}"/>
    <dgm:cxn modelId="{714FD856-9B75-4A82-B0C1-1B72D5DC66F4}" type="presParOf" srcId="{F78AA0D9-F6F4-474A-A15E-BEA5BCF4556B}" destId="{87BE6BB3-A20B-4A37-926A-5560422386DA}" srcOrd="0" destOrd="0" presId="urn:microsoft.com/office/officeart/2016/7/layout/BasicLinearProcessNumbered"/>
    <dgm:cxn modelId="{7190FD93-9546-4F6C-AA04-F87561E1D035}" type="presParOf" srcId="{87BE6BB3-A20B-4A37-926A-5560422386DA}" destId="{628796EC-A7FB-456F-AEF9-2ACC159D64BD}" srcOrd="0" destOrd="0" presId="urn:microsoft.com/office/officeart/2016/7/layout/BasicLinearProcessNumbered"/>
    <dgm:cxn modelId="{D44913F9-8F2C-448A-860A-892B5DA080A7}" type="presParOf" srcId="{87BE6BB3-A20B-4A37-926A-5560422386DA}" destId="{C0C19DC3-44F4-4E8A-89A2-22CFE46F7AC4}" srcOrd="1" destOrd="0" presId="urn:microsoft.com/office/officeart/2016/7/layout/BasicLinearProcessNumbered"/>
    <dgm:cxn modelId="{AD668F78-791D-43DF-A854-88BEB94D03DD}" type="presParOf" srcId="{87BE6BB3-A20B-4A37-926A-5560422386DA}" destId="{2C258C01-983A-459A-BC7B-65301052E2E9}" srcOrd="2" destOrd="0" presId="urn:microsoft.com/office/officeart/2016/7/layout/BasicLinearProcessNumbered"/>
    <dgm:cxn modelId="{ECD04AC3-032F-4D88-88DA-8D4F7020F785}" type="presParOf" srcId="{87BE6BB3-A20B-4A37-926A-5560422386DA}" destId="{DA2928C7-88C1-4C00-9F7A-31D239B83F86}" srcOrd="3" destOrd="0" presId="urn:microsoft.com/office/officeart/2016/7/layout/BasicLinearProcessNumbered"/>
    <dgm:cxn modelId="{530DAE52-672D-4989-A691-3E53A1C193F3}" type="presParOf" srcId="{F78AA0D9-F6F4-474A-A15E-BEA5BCF4556B}" destId="{09FC263D-A076-4FD1-966B-38FDC4B4F006}" srcOrd="1" destOrd="0" presId="urn:microsoft.com/office/officeart/2016/7/layout/BasicLinearProcessNumbered"/>
    <dgm:cxn modelId="{4CB09B6E-BFFB-46E2-BAB5-B59C7FB98D42}" type="presParOf" srcId="{F78AA0D9-F6F4-474A-A15E-BEA5BCF4556B}" destId="{B62AF6CE-7048-4418-86CA-A7C46515CA4D}" srcOrd="2" destOrd="0" presId="urn:microsoft.com/office/officeart/2016/7/layout/BasicLinearProcessNumbered"/>
    <dgm:cxn modelId="{22FBBCFA-691B-4A78-97C4-099778515C29}" type="presParOf" srcId="{B62AF6CE-7048-4418-86CA-A7C46515CA4D}" destId="{7CDA0183-646A-4A4A-A197-8F9AEECE3B91}" srcOrd="0" destOrd="0" presId="urn:microsoft.com/office/officeart/2016/7/layout/BasicLinearProcessNumbered"/>
    <dgm:cxn modelId="{24A89080-DEB6-40A7-A4B1-8F815B66C17F}" type="presParOf" srcId="{B62AF6CE-7048-4418-86CA-A7C46515CA4D}" destId="{0EC3E3CE-98BC-43AC-B2BF-E305BC48191B}" srcOrd="1" destOrd="0" presId="urn:microsoft.com/office/officeart/2016/7/layout/BasicLinearProcessNumbered"/>
    <dgm:cxn modelId="{802B806C-6C3D-43B0-9E91-DEA0AF45A079}" type="presParOf" srcId="{B62AF6CE-7048-4418-86CA-A7C46515CA4D}" destId="{EE21278C-012A-406F-B285-B45B4CBFDF97}" srcOrd="2" destOrd="0" presId="urn:microsoft.com/office/officeart/2016/7/layout/BasicLinearProcessNumbered"/>
    <dgm:cxn modelId="{CDDAA0DA-602E-4B6A-9896-51A1F093E8B8}" type="presParOf" srcId="{B62AF6CE-7048-4418-86CA-A7C46515CA4D}" destId="{6DEDC994-2E16-4DDC-9001-E6CF8D5258DA}" srcOrd="3" destOrd="0" presId="urn:microsoft.com/office/officeart/2016/7/layout/BasicLinearProcessNumbered"/>
    <dgm:cxn modelId="{B6B4588C-29CF-4273-8CE7-F61021502799}" type="presParOf" srcId="{F78AA0D9-F6F4-474A-A15E-BEA5BCF4556B}" destId="{F6357887-BF3D-4FF0-9635-021B39567523}" srcOrd="3" destOrd="0" presId="urn:microsoft.com/office/officeart/2016/7/layout/BasicLinearProcessNumbered"/>
    <dgm:cxn modelId="{BB3AD706-C974-4EF7-8581-941CDD0BAE8E}" type="presParOf" srcId="{F78AA0D9-F6F4-474A-A15E-BEA5BCF4556B}" destId="{30326A68-FC7C-474A-8D38-EBF4D5D21154}" srcOrd="4" destOrd="0" presId="urn:microsoft.com/office/officeart/2016/7/layout/BasicLinearProcessNumbered"/>
    <dgm:cxn modelId="{9D7763AC-AAD5-46F9-AB5C-A4309388A34B}" type="presParOf" srcId="{30326A68-FC7C-474A-8D38-EBF4D5D21154}" destId="{EAC666E2-884E-4BDA-BB40-F2D1EBDA27CD}" srcOrd="0" destOrd="0" presId="urn:microsoft.com/office/officeart/2016/7/layout/BasicLinearProcessNumbered"/>
    <dgm:cxn modelId="{6074BD17-B40B-4A06-8E47-D9A800987A71}" type="presParOf" srcId="{30326A68-FC7C-474A-8D38-EBF4D5D21154}" destId="{385468D9-63AB-4282-AF30-909AAEDC3134}" srcOrd="1" destOrd="0" presId="urn:microsoft.com/office/officeart/2016/7/layout/BasicLinearProcessNumbered"/>
    <dgm:cxn modelId="{246C9392-DC16-4DD2-B184-D4E8CF38E492}" type="presParOf" srcId="{30326A68-FC7C-474A-8D38-EBF4D5D21154}" destId="{26160A94-8B50-4473-AC92-490D1663AF9F}" srcOrd="2" destOrd="0" presId="urn:microsoft.com/office/officeart/2016/7/layout/BasicLinearProcessNumbered"/>
    <dgm:cxn modelId="{E9AFA67E-ECDA-469C-A5DB-346D4881E02D}" type="presParOf" srcId="{30326A68-FC7C-474A-8D38-EBF4D5D21154}" destId="{D7B14E2C-30EC-4051-9280-D4C10576EC2A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B6063-36F3-49B4-BC3E-3ED5C2B54688}">
      <dsp:nvSpPr>
        <dsp:cNvPr id="0" name=""/>
        <dsp:cNvSpPr/>
      </dsp:nvSpPr>
      <dsp:spPr>
        <a:xfrm>
          <a:off x="0" y="0"/>
          <a:ext cx="8495432" cy="75406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Within 500m radius of the Postcode area top 100 venues were obtained using Foursquare  API for both cities.</a:t>
          </a:r>
          <a:endParaRPr lang="en-US" sz="2000" kern="1200"/>
        </a:p>
      </dsp:txBody>
      <dsp:txXfrm>
        <a:off x="22086" y="22086"/>
        <a:ext cx="7593515" cy="709889"/>
      </dsp:txXfrm>
    </dsp:sp>
    <dsp:sp modelId="{7406FBF7-4385-41A7-B7C6-B0CFC0F365AA}">
      <dsp:nvSpPr>
        <dsp:cNvPr id="0" name=""/>
        <dsp:cNvSpPr/>
      </dsp:nvSpPr>
      <dsp:spPr>
        <a:xfrm>
          <a:off x="634399" y="858791"/>
          <a:ext cx="8495432" cy="75406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East Central London retrieved a total of 1931 venues over the 25 districts.</a:t>
          </a:r>
          <a:endParaRPr lang="en-US" sz="2000" kern="1200"/>
        </a:p>
      </dsp:txBody>
      <dsp:txXfrm>
        <a:off x="656485" y="880877"/>
        <a:ext cx="7326721" cy="709889"/>
      </dsp:txXfrm>
    </dsp:sp>
    <dsp:sp modelId="{75312E3B-6984-4DF9-BAA1-15654FBD2BF7}">
      <dsp:nvSpPr>
        <dsp:cNvPr id="0" name=""/>
        <dsp:cNvSpPr/>
      </dsp:nvSpPr>
      <dsp:spPr>
        <a:xfrm>
          <a:off x="1268798" y="1717583"/>
          <a:ext cx="8495432" cy="75406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There were 158 venues’ categories in East Central London from 1931 venues</a:t>
          </a:r>
          <a:endParaRPr lang="en-US" sz="2000" kern="1200"/>
        </a:p>
      </dsp:txBody>
      <dsp:txXfrm>
        <a:off x="1290884" y="1739669"/>
        <a:ext cx="7326721" cy="709889"/>
      </dsp:txXfrm>
    </dsp:sp>
    <dsp:sp modelId="{781784FD-EF00-409B-AF9C-3F2D879F4968}">
      <dsp:nvSpPr>
        <dsp:cNvPr id="0" name=""/>
        <dsp:cNvSpPr/>
      </dsp:nvSpPr>
      <dsp:spPr>
        <a:xfrm>
          <a:off x="1903197" y="2576375"/>
          <a:ext cx="8495432" cy="75406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Birmingham retrieved only 441 venues over the 37 districts.</a:t>
          </a:r>
          <a:endParaRPr lang="en-US" sz="2000" kern="1200" dirty="0"/>
        </a:p>
      </dsp:txBody>
      <dsp:txXfrm>
        <a:off x="1925283" y="2598461"/>
        <a:ext cx="7326721" cy="709889"/>
      </dsp:txXfrm>
    </dsp:sp>
    <dsp:sp modelId="{A6100B23-A3F6-4E26-9660-9253E5EDC74C}">
      <dsp:nvSpPr>
        <dsp:cNvPr id="0" name=""/>
        <dsp:cNvSpPr/>
      </dsp:nvSpPr>
      <dsp:spPr>
        <a:xfrm>
          <a:off x="2537596" y="3435167"/>
          <a:ext cx="8495432" cy="75406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There were 138 venues’ categories in Birmingham from 441 venues</a:t>
          </a:r>
          <a:endParaRPr lang="en-US" sz="2000" kern="1200"/>
        </a:p>
      </dsp:txBody>
      <dsp:txXfrm>
        <a:off x="2559682" y="3457253"/>
        <a:ext cx="7326721" cy="709889"/>
      </dsp:txXfrm>
    </dsp:sp>
    <dsp:sp modelId="{CC50CE9A-8F2C-485F-85E0-6F3A5DF8702F}">
      <dsp:nvSpPr>
        <dsp:cNvPr id="0" name=""/>
        <dsp:cNvSpPr/>
      </dsp:nvSpPr>
      <dsp:spPr>
        <a:xfrm>
          <a:off x="8005292" y="550883"/>
          <a:ext cx="490139" cy="490139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115573" y="550883"/>
        <a:ext cx="269577" cy="368830"/>
      </dsp:txXfrm>
    </dsp:sp>
    <dsp:sp modelId="{07E541F9-A88D-4523-B3C8-D6B669AA1235}">
      <dsp:nvSpPr>
        <dsp:cNvPr id="0" name=""/>
        <dsp:cNvSpPr/>
      </dsp:nvSpPr>
      <dsp:spPr>
        <a:xfrm>
          <a:off x="8639691" y="1409675"/>
          <a:ext cx="490139" cy="490139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749972" y="1409675"/>
        <a:ext cx="269577" cy="368830"/>
      </dsp:txXfrm>
    </dsp:sp>
    <dsp:sp modelId="{DFB07CFA-674E-4B9E-A8AF-0442B5BB272A}">
      <dsp:nvSpPr>
        <dsp:cNvPr id="0" name=""/>
        <dsp:cNvSpPr/>
      </dsp:nvSpPr>
      <dsp:spPr>
        <a:xfrm>
          <a:off x="9274090" y="2255899"/>
          <a:ext cx="490139" cy="490139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384371" y="2255899"/>
        <a:ext cx="269577" cy="368830"/>
      </dsp:txXfrm>
    </dsp:sp>
    <dsp:sp modelId="{EE23F8A4-E511-4F4C-9691-AD3A114FD8C9}">
      <dsp:nvSpPr>
        <dsp:cNvPr id="0" name=""/>
        <dsp:cNvSpPr/>
      </dsp:nvSpPr>
      <dsp:spPr>
        <a:xfrm>
          <a:off x="9908490" y="3123070"/>
          <a:ext cx="490139" cy="490139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10018771" y="3123070"/>
        <a:ext cx="269577" cy="368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BF5B5-A698-4C4F-B552-BEFB95A23F42}">
      <dsp:nvSpPr>
        <dsp:cNvPr id="0" name=""/>
        <dsp:cNvSpPr/>
      </dsp:nvSpPr>
      <dsp:spPr>
        <a:xfrm>
          <a:off x="792099" y="1041819"/>
          <a:ext cx="1069678" cy="10696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E397B7-D67B-4249-82DE-434C137F7F55}">
      <dsp:nvSpPr>
        <dsp:cNvPr id="0" name=""/>
        <dsp:cNvSpPr/>
      </dsp:nvSpPr>
      <dsp:spPr>
        <a:xfrm>
          <a:off x="138406" y="2427409"/>
          <a:ext cx="237706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Unsupervised Learning Problem</a:t>
          </a:r>
          <a:endParaRPr lang="en-US" sz="2000" kern="1200"/>
        </a:p>
      </dsp:txBody>
      <dsp:txXfrm>
        <a:off x="138406" y="2427409"/>
        <a:ext cx="2377064" cy="720000"/>
      </dsp:txXfrm>
    </dsp:sp>
    <dsp:sp modelId="{3E3FA0B4-2638-455E-B578-09CB274FB2C1}">
      <dsp:nvSpPr>
        <dsp:cNvPr id="0" name=""/>
        <dsp:cNvSpPr/>
      </dsp:nvSpPr>
      <dsp:spPr>
        <a:xfrm>
          <a:off x="3585149" y="1041819"/>
          <a:ext cx="1069678" cy="10696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4F962-6E42-4695-836D-EFF54D91783B}">
      <dsp:nvSpPr>
        <dsp:cNvPr id="0" name=""/>
        <dsp:cNvSpPr/>
      </dsp:nvSpPr>
      <dsp:spPr>
        <a:xfrm>
          <a:off x="2931457" y="2427409"/>
          <a:ext cx="237706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No Labelled dataset to feed the Machine</a:t>
          </a:r>
          <a:endParaRPr lang="en-US" sz="2000" kern="1200"/>
        </a:p>
      </dsp:txBody>
      <dsp:txXfrm>
        <a:off x="2931457" y="2427409"/>
        <a:ext cx="2377064" cy="720000"/>
      </dsp:txXfrm>
    </dsp:sp>
    <dsp:sp modelId="{62BE05E4-9517-48E7-95BE-D2BFB0FD2865}">
      <dsp:nvSpPr>
        <dsp:cNvPr id="0" name=""/>
        <dsp:cNvSpPr/>
      </dsp:nvSpPr>
      <dsp:spPr>
        <a:xfrm>
          <a:off x="6378200" y="1041819"/>
          <a:ext cx="1069678" cy="10696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A0B11-F20E-4F60-8F42-3EA56C4B5FCC}">
      <dsp:nvSpPr>
        <dsp:cNvPr id="0" name=""/>
        <dsp:cNvSpPr/>
      </dsp:nvSpPr>
      <dsp:spPr>
        <a:xfrm>
          <a:off x="5724507" y="2427409"/>
          <a:ext cx="237706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It must find patterns from raw data itself</a:t>
          </a:r>
          <a:endParaRPr lang="en-US" sz="2000" kern="1200"/>
        </a:p>
      </dsp:txBody>
      <dsp:txXfrm>
        <a:off x="5724507" y="2427409"/>
        <a:ext cx="2377064" cy="720000"/>
      </dsp:txXfrm>
    </dsp:sp>
    <dsp:sp modelId="{FE98453D-89D4-4AF5-905A-B50822AAA076}">
      <dsp:nvSpPr>
        <dsp:cNvPr id="0" name=""/>
        <dsp:cNvSpPr/>
      </dsp:nvSpPr>
      <dsp:spPr>
        <a:xfrm>
          <a:off x="9171250" y="1041819"/>
          <a:ext cx="1069678" cy="10696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8C8589-1BB9-47B7-B595-BAF8BCC5D199}">
      <dsp:nvSpPr>
        <dsp:cNvPr id="0" name=""/>
        <dsp:cNvSpPr/>
      </dsp:nvSpPr>
      <dsp:spPr>
        <a:xfrm>
          <a:off x="8517558" y="2427409"/>
          <a:ext cx="237706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Best Algorithm: K-means Clustering</a:t>
          </a:r>
          <a:endParaRPr lang="en-US" sz="2000" kern="1200"/>
        </a:p>
      </dsp:txBody>
      <dsp:txXfrm>
        <a:off x="8517558" y="2427409"/>
        <a:ext cx="2377064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3780F-CA19-4636-88E7-E159E8830832}">
      <dsp:nvSpPr>
        <dsp:cNvPr id="0" name=""/>
        <dsp:cNvSpPr/>
      </dsp:nvSpPr>
      <dsp:spPr>
        <a:xfrm>
          <a:off x="0" y="965834"/>
          <a:ext cx="7240146" cy="17830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443F7E-94F3-4478-9E0C-1A96FA607623}">
      <dsp:nvSpPr>
        <dsp:cNvPr id="0" name=""/>
        <dsp:cNvSpPr/>
      </dsp:nvSpPr>
      <dsp:spPr>
        <a:xfrm>
          <a:off x="539381" y="1367027"/>
          <a:ext cx="980694" cy="9806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0CB06B-B7A8-44ED-AC3A-E536FE7FC8C5}">
      <dsp:nvSpPr>
        <dsp:cNvPr id="0" name=""/>
        <dsp:cNvSpPr/>
      </dsp:nvSpPr>
      <dsp:spPr>
        <a:xfrm>
          <a:off x="2059457" y="965834"/>
          <a:ext cx="5180688" cy="1783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709" tIns="188709" rIns="188709" bIns="18870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Finding the optimum K value for Clustering</a:t>
          </a:r>
          <a:endParaRPr lang="en-US" sz="2500" kern="1200"/>
        </a:p>
      </dsp:txBody>
      <dsp:txXfrm>
        <a:off x="2059457" y="965834"/>
        <a:ext cx="5180688" cy="1783080"/>
      </dsp:txXfrm>
    </dsp:sp>
    <dsp:sp modelId="{12045391-11EF-48C1-9475-5C563FB0CDE4}">
      <dsp:nvSpPr>
        <dsp:cNvPr id="0" name=""/>
        <dsp:cNvSpPr/>
      </dsp:nvSpPr>
      <dsp:spPr>
        <a:xfrm>
          <a:off x="0" y="3194684"/>
          <a:ext cx="7240146" cy="17830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66773-62E8-494E-B378-9A185C4AD090}">
      <dsp:nvSpPr>
        <dsp:cNvPr id="0" name=""/>
        <dsp:cNvSpPr/>
      </dsp:nvSpPr>
      <dsp:spPr>
        <a:xfrm>
          <a:off x="539381" y="3595878"/>
          <a:ext cx="980694" cy="9806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AEBFD-60C1-4E74-96FE-B1ED54D425BF}">
      <dsp:nvSpPr>
        <dsp:cNvPr id="0" name=""/>
        <dsp:cNvSpPr/>
      </dsp:nvSpPr>
      <dsp:spPr>
        <a:xfrm>
          <a:off x="2059457" y="3194684"/>
          <a:ext cx="3258065" cy="1783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709" tIns="188709" rIns="188709" bIns="18870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Two known methods:</a:t>
          </a:r>
          <a:endParaRPr lang="en-US" sz="2500" kern="1200"/>
        </a:p>
      </dsp:txBody>
      <dsp:txXfrm>
        <a:off x="2059457" y="3194684"/>
        <a:ext cx="3258065" cy="1783080"/>
      </dsp:txXfrm>
    </dsp:sp>
    <dsp:sp modelId="{A27D7884-55B5-45CD-A9F2-7017FCF35E2E}">
      <dsp:nvSpPr>
        <dsp:cNvPr id="0" name=""/>
        <dsp:cNvSpPr/>
      </dsp:nvSpPr>
      <dsp:spPr>
        <a:xfrm>
          <a:off x="5317523" y="3194684"/>
          <a:ext cx="1922622" cy="1783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709" tIns="188709" rIns="188709" bIns="18870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Elbow Method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Average Silhouette Method</a:t>
          </a:r>
          <a:endParaRPr lang="en-US" sz="1800" kern="1200"/>
        </a:p>
      </dsp:txBody>
      <dsp:txXfrm>
        <a:off x="5317523" y="3194684"/>
        <a:ext cx="1922622" cy="1783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158888-B362-4A63-B31E-494E46C73A9D}">
      <dsp:nvSpPr>
        <dsp:cNvPr id="0" name=""/>
        <dsp:cNvSpPr/>
      </dsp:nvSpPr>
      <dsp:spPr>
        <a:xfrm>
          <a:off x="0" y="1749"/>
          <a:ext cx="491139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C11C2D1-5436-4158-B825-629B1CBD0CAA}">
      <dsp:nvSpPr>
        <dsp:cNvPr id="0" name=""/>
        <dsp:cNvSpPr/>
      </dsp:nvSpPr>
      <dsp:spPr>
        <a:xfrm>
          <a:off x="0" y="1749"/>
          <a:ext cx="4911392" cy="119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If you are a foodie and want to go to a location for variety of Foods pick Cluster 1 as it consists of all the different foods present in the world.</a:t>
          </a:r>
          <a:endParaRPr lang="en-US" sz="1800" kern="1200"/>
        </a:p>
      </dsp:txBody>
      <dsp:txXfrm>
        <a:off x="0" y="1749"/>
        <a:ext cx="4911392" cy="1193480"/>
      </dsp:txXfrm>
    </dsp:sp>
    <dsp:sp modelId="{E49A1411-C3D9-4658-BB68-EBAF81EC8A5F}">
      <dsp:nvSpPr>
        <dsp:cNvPr id="0" name=""/>
        <dsp:cNvSpPr/>
      </dsp:nvSpPr>
      <dsp:spPr>
        <a:xfrm>
          <a:off x="0" y="1195229"/>
          <a:ext cx="491139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D048A5B-6FF6-4915-B6B8-83EC5A5A7ED0}">
      <dsp:nvSpPr>
        <dsp:cNvPr id="0" name=""/>
        <dsp:cNvSpPr/>
      </dsp:nvSpPr>
      <dsp:spPr>
        <a:xfrm>
          <a:off x="0" y="1195229"/>
          <a:ext cx="4911392" cy="119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New Restaurant openings in Cluster 6 can be very beneficial as most Tourists visit this Cluster on occasional Basis</a:t>
          </a:r>
          <a:endParaRPr lang="en-US" sz="1800" kern="1200"/>
        </a:p>
      </dsp:txBody>
      <dsp:txXfrm>
        <a:off x="0" y="1195229"/>
        <a:ext cx="4911392" cy="1193480"/>
      </dsp:txXfrm>
    </dsp:sp>
    <dsp:sp modelId="{030CCB10-A0D3-4C7C-B427-0E0130917375}">
      <dsp:nvSpPr>
        <dsp:cNvPr id="0" name=""/>
        <dsp:cNvSpPr/>
      </dsp:nvSpPr>
      <dsp:spPr>
        <a:xfrm>
          <a:off x="0" y="2388710"/>
          <a:ext cx="491139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79417D5-B2D7-4FC9-B518-BDFE0D9E8B43}">
      <dsp:nvSpPr>
        <dsp:cNvPr id="0" name=""/>
        <dsp:cNvSpPr/>
      </dsp:nvSpPr>
      <dsp:spPr>
        <a:xfrm>
          <a:off x="0" y="2388710"/>
          <a:ext cx="4911392" cy="1193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Opening Restaurant in Cluster 1 would be a high-risk high reward as it has plenty of competitions as well as its prime location for food.</a:t>
          </a:r>
          <a:endParaRPr lang="en-US" sz="1800" kern="1200" dirty="0"/>
        </a:p>
      </dsp:txBody>
      <dsp:txXfrm>
        <a:off x="0" y="2388710"/>
        <a:ext cx="4911392" cy="11934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3865F-4DA4-4D87-AF98-87565E5A0A2E}">
      <dsp:nvSpPr>
        <dsp:cNvPr id="0" name=""/>
        <dsp:cNvSpPr/>
      </dsp:nvSpPr>
      <dsp:spPr>
        <a:xfrm>
          <a:off x="1466929" y="371420"/>
          <a:ext cx="1192510" cy="11925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3037E-070B-4BC4-B540-6613FE1B5AF7}">
      <dsp:nvSpPr>
        <dsp:cNvPr id="0" name=""/>
        <dsp:cNvSpPr/>
      </dsp:nvSpPr>
      <dsp:spPr>
        <a:xfrm>
          <a:off x="738173" y="1920547"/>
          <a:ext cx="265002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Large corporation looking to expand into Birmingham, they should pick near Cluster 1</a:t>
          </a:r>
          <a:endParaRPr lang="en-US" sz="1100" kern="1200"/>
        </a:p>
      </dsp:txBody>
      <dsp:txXfrm>
        <a:off x="738173" y="1920547"/>
        <a:ext cx="2650022" cy="720000"/>
      </dsp:txXfrm>
    </dsp:sp>
    <dsp:sp modelId="{C4F1092F-0DE6-4784-BDF8-C0B85C09917B}">
      <dsp:nvSpPr>
        <dsp:cNvPr id="0" name=""/>
        <dsp:cNvSpPr/>
      </dsp:nvSpPr>
      <dsp:spPr>
        <a:xfrm>
          <a:off x="4580706" y="371420"/>
          <a:ext cx="1192510" cy="11925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B97B6-F90B-4290-8B40-268CB11ADBC0}">
      <dsp:nvSpPr>
        <dsp:cNvPr id="0" name=""/>
        <dsp:cNvSpPr/>
      </dsp:nvSpPr>
      <dsp:spPr>
        <a:xfrm>
          <a:off x="3851949" y="1920547"/>
          <a:ext cx="265002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It’s more spacious area. </a:t>
          </a:r>
          <a:endParaRPr lang="en-US" sz="1100" kern="1200"/>
        </a:p>
      </dsp:txBody>
      <dsp:txXfrm>
        <a:off x="3851949" y="1920547"/>
        <a:ext cx="2650022" cy="720000"/>
      </dsp:txXfrm>
    </dsp:sp>
    <dsp:sp modelId="{C919FAE6-0784-486D-BB7F-087161959139}">
      <dsp:nvSpPr>
        <dsp:cNvPr id="0" name=""/>
        <dsp:cNvSpPr/>
      </dsp:nvSpPr>
      <dsp:spPr>
        <a:xfrm>
          <a:off x="1466929" y="3303052"/>
          <a:ext cx="1192510" cy="11925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FC294-D829-4162-BB8B-E87BD3A45C99}">
      <dsp:nvSpPr>
        <dsp:cNvPr id="0" name=""/>
        <dsp:cNvSpPr/>
      </dsp:nvSpPr>
      <dsp:spPr>
        <a:xfrm>
          <a:off x="738173" y="4852179"/>
          <a:ext cx="265002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I would suggest picking near Winson Green as its to outskirts of Birmingham yet close enough to having access to residential needs. </a:t>
          </a:r>
          <a:endParaRPr lang="en-US" sz="1100" kern="1200"/>
        </a:p>
      </dsp:txBody>
      <dsp:txXfrm>
        <a:off x="738173" y="4852179"/>
        <a:ext cx="2650022" cy="720000"/>
      </dsp:txXfrm>
    </dsp:sp>
    <dsp:sp modelId="{6C743589-E4F7-4D7F-BE35-A5655873874C}">
      <dsp:nvSpPr>
        <dsp:cNvPr id="0" name=""/>
        <dsp:cNvSpPr/>
      </dsp:nvSpPr>
      <dsp:spPr>
        <a:xfrm>
          <a:off x="4580706" y="3303052"/>
          <a:ext cx="1192510" cy="11925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403FCA-10E0-4A31-BAF7-57BECF8129C0}">
      <dsp:nvSpPr>
        <dsp:cNvPr id="0" name=""/>
        <dsp:cNvSpPr/>
      </dsp:nvSpPr>
      <dsp:spPr>
        <a:xfrm>
          <a:off x="3851949" y="4852179"/>
          <a:ext cx="265002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Employees can stay at near Lozells to fulfil their Residential Necessities.</a:t>
          </a:r>
          <a:endParaRPr lang="en-US" sz="1100" kern="1200"/>
        </a:p>
      </dsp:txBody>
      <dsp:txXfrm>
        <a:off x="3851949" y="4852179"/>
        <a:ext cx="2650022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A64632-2812-47A3-AB47-93AF5C078B73}">
      <dsp:nvSpPr>
        <dsp:cNvPr id="0" name=""/>
        <dsp:cNvSpPr/>
      </dsp:nvSpPr>
      <dsp:spPr>
        <a:xfrm>
          <a:off x="0" y="725"/>
          <a:ext cx="7240146" cy="169775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47F655-CAC4-4F8C-990B-321E01970DCC}">
      <dsp:nvSpPr>
        <dsp:cNvPr id="0" name=""/>
        <dsp:cNvSpPr/>
      </dsp:nvSpPr>
      <dsp:spPr>
        <a:xfrm>
          <a:off x="513571" y="382720"/>
          <a:ext cx="933766" cy="9337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C62441-B885-4EBF-B053-8C19C848A75C}">
      <dsp:nvSpPr>
        <dsp:cNvPr id="0" name=""/>
        <dsp:cNvSpPr/>
      </dsp:nvSpPr>
      <dsp:spPr>
        <a:xfrm>
          <a:off x="1960909" y="725"/>
          <a:ext cx="5279236" cy="169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679" tIns="179679" rIns="179679" bIns="1796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Successfully used venues’ categories data to form cluster inside cities</a:t>
          </a:r>
          <a:endParaRPr lang="en-US" sz="2500" kern="1200"/>
        </a:p>
      </dsp:txBody>
      <dsp:txXfrm>
        <a:off x="1960909" y="725"/>
        <a:ext cx="5279236" cy="1697756"/>
      </dsp:txXfrm>
    </dsp:sp>
    <dsp:sp modelId="{BA3F3777-CC5D-4DF5-87AF-E2D0779A3A55}">
      <dsp:nvSpPr>
        <dsp:cNvPr id="0" name=""/>
        <dsp:cNvSpPr/>
      </dsp:nvSpPr>
      <dsp:spPr>
        <a:xfrm>
          <a:off x="0" y="2122921"/>
          <a:ext cx="7240146" cy="169775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CB3A09-6F27-43BD-8FFA-D6752095C095}">
      <dsp:nvSpPr>
        <dsp:cNvPr id="0" name=""/>
        <dsp:cNvSpPr/>
      </dsp:nvSpPr>
      <dsp:spPr>
        <a:xfrm>
          <a:off x="513571" y="2504916"/>
          <a:ext cx="933766" cy="9337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B766A-48B4-440C-9FA0-6BC7474F7BA0}">
      <dsp:nvSpPr>
        <dsp:cNvPr id="0" name=""/>
        <dsp:cNvSpPr/>
      </dsp:nvSpPr>
      <dsp:spPr>
        <a:xfrm>
          <a:off x="1960909" y="2122921"/>
          <a:ext cx="5279236" cy="169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679" tIns="179679" rIns="179679" bIns="1796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Differentiated and Labelled clusters by looking at the top 10 venues categories.</a:t>
          </a:r>
          <a:endParaRPr lang="en-US" sz="2500" kern="1200"/>
        </a:p>
      </dsp:txBody>
      <dsp:txXfrm>
        <a:off x="1960909" y="2122921"/>
        <a:ext cx="5279236" cy="1697756"/>
      </dsp:txXfrm>
    </dsp:sp>
    <dsp:sp modelId="{E7F1928D-4E75-4B60-ABD8-50808F41183F}">
      <dsp:nvSpPr>
        <dsp:cNvPr id="0" name=""/>
        <dsp:cNvSpPr/>
      </dsp:nvSpPr>
      <dsp:spPr>
        <a:xfrm>
          <a:off x="0" y="4245117"/>
          <a:ext cx="7240146" cy="169775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5F286-0312-4DA3-BDAB-40C3D38BB0B1}">
      <dsp:nvSpPr>
        <dsp:cNvPr id="0" name=""/>
        <dsp:cNvSpPr/>
      </dsp:nvSpPr>
      <dsp:spPr>
        <a:xfrm>
          <a:off x="513571" y="4627112"/>
          <a:ext cx="933766" cy="9337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29C1A-4565-4BCD-895A-C60DA7D908F9}">
      <dsp:nvSpPr>
        <dsp:cNvPr id="0" name=""/>
        <dsp:cNvSpPr/>
      </dsp:nvSpPr>
      <dsp:spPr>
        <a:xfrm>
          <a:off x="1960909" y="4245117"/>
          <a:ext cx="5279236" cy="1697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679" tIns="179679" rIns="179679" bIns="1796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Compared city to city venues categories and clusters</a:t>
          </a:r>
          <a:endParaRPr lang="en-US" sz="2500" kern="1200"/>
        </a:p>
      </dsp:txBody>
      <dsp:txXfrm>
        <a:off x="1960909" y="4245117"/>
        <a:ext cx="5279236" cy="16977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796EC-A7FB-456F-AEF9-2ACC159D64BD}">
      <dsp:nvSpPr>
        <dsp:cNvPr id="0" name=""/>
        <dsp:cNvSpPr/>
      </dsp:nvSpPr>
      <dsp:spPr>
        <a:xfrm>
          <a:off x="0" y="0"/>
          <a:ext cx="3447821" cy="418922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806" tIns="330200" rIns="268806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Use Restaurants revenue data per district to calculate the level of competition in Cluster 1 (For Entrepreneurs, Business Owners and Investors)</a:t>
          </a:r>
          <a:endParaRPr lang="en-US" sz="1900" kern="1200"/>
        </a:p>
      </dsp:txBody>
      <dsp:txXfrm>
        <a:off x="0" y="1591907"/>
        <a:ext cx="3447821" cy="2513537"/>
      </dsp:txXfrm>
    </dsp:sp>
    <dsp:sp modelId="{C0C19DC3-44F4-4E8A-89A2-22CFE46F7AC4}">
      <dsp:nvSpPr>
        <dsp:cNvPr id="0" name=""/>
        <dsp:cNvSpPr/>
      </dsp:nvSpPr>
      <dsp:spPr>
        <a:xfrm>
          <a:off x="1095526" y="418922"/>
          <a:ext cx="1256768" cy="125676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983" tIns="12700" rIns="9798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79575" y="602971"/>
        <a:ext cx="888670" cy="888670"/>
      </dsp:txXfrm>
    </dsp:sp>
    <dsp:sp modelId="{2C258C01-983A-459A-BC7B-65301052E2E9}">
      <dsp:nvSpPr>
        <dsp:cNvPr id="0" name=""/>
        <dsp:cNvSpPr/>
      </dsp:nvSpPr>
      <dsp:spPr>
        <a:xfrm>
          <a:off x="0" y="4189157"/>
          <a:ext cx="3447821" cy="72"/>
        </a:xfrm>
        <a:prstGeom prst="rect">
          <a:avLst/>
        </a:prstGeom>
        <a:solidFill>
          <a:schemeClr val="accent2">
            <a:hueOff val="230261"/>
            <a:satOff val="-1585"/>
            <a:lumOff val="7412"/>
            <a:alphaOff val="0"/>
          </a:schemeClr>
        </a:solidFill>
        <a:ln w="12700" cap="flat" cmpd="sng" algn="ctr">
          <a:solidFill>
            <a:schemeClr val="accent2">
              <a:hueOff val="230261"/>
              <a:satOff val="-1585"/>
              <a:lumOff val="7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DA0183-646A-4A4A-A197-8F9AEECE3B91}">
      <dsp:nvSpPr>
        <dsp:cNvPr id="0" name=""/>
        <dsp:cNvSpPr/>
      </dsp:nvSpPr>
      <dsp:spPr>
        <a:xfrm>
          <a:off x="3792603" y="0"/>
          <a:ext cx="3447821" cy="4189229"/>
        </a:xfrm>
        <a:prstGeom prst="rect">
          <a:avLst/>
        </a:prstGeom>
        <a:solidFill>
          <a:schemeClr val="accent2">
            <a:tint val="40000"/>
            <a:alpha val="90000"/>
            <a:hueOff val="611972"/>
            <a:satOff val="14352"/>
            <a:lumOff val="379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11972"/>
              <a:satOff val="14352"/>
              <a:lumOff val="37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806" tIns="330200" rIns="268806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Use Ethnic Diversity data per district to check the community 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( For Job seeker, Job shifting)</a:t>
          </a:r>
          <a:endParaRPr lang="en-US" sz="1900" kern="1200" dirty="0"/>
        </a:p>
      </dsp:txBody>
      <dsp:txXfrm>
        <a:off x="3792603" y="1591907"/>
        <a:ext cx="3447821" cy="2513537"/>
      </dsp:txXfrm>
    </dsp:sp>
    <dsp:sp modelId="{0EC3E3CE-98BC-43AC-B2BF-E305BC48191B}">
      <dsp:nvSpPr>
        <dsp:cNvPr id="0" name=""/>
        <dsp:cNvSpPr/>
      </dsp:nvSpPr>
      <dsp:spPr>
        <a:xfrm>
          <a:off x="4888130" y="418922"/>
          <a:ext cx="1256768" cy="1256768"/>
        </a:xfrm>
        <a:prstGeom prst="ellipse">
          <a:avLst/>
        </a:prstGeom>
        <a:solidFill>
          <a:schemeClr val="accent2">
            <a:hueOff val="460521"/>
            <a:satOff val="-3170"/>
            <a:lumOff val="14824"/>
            <a:alphaOff val="0"/>
          </a:schemeClr>
        </a:solidFill>
        <a:ln w="12700" cap="flat" cmpd="sng" algn="ctr">
          <a:solidFill>
            <a:schemeClr val="accent2">
              <a:hueOff val="460521"/>
              <a:satOff val="-3170"/>
              <a:lumOff val="14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983" tIns="12700" rIns="9798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072179" y="602971"/>
        <a:ext cx="888670" cy="888670"/>
      </dsp:txXfrm>
    </dsp:sp>
    <dsp:sp modelId="{EE21278C-012A-406F-B285-B45B4CBFDF97}">
      <dsp:nvSpPr>
        <dsp:cNvPr id="0" name=""/>
        <dsp:cNvSpPr/>
      </dsp:nvSpPr>
      <dsp:spPr>
        <a:xfrm>
          <a:off x="3792603" y="4189157"/>
          <a:ext cx="3447821" cy="72"/>
        </a:xfrm>
        <a:prstGeom prst="rect">
          <a:avLst/>
        </a:prstGeom>
        <a:solidFill>
          <a:schemeClr val="accent2">
            <a:hueOff val="690782"/>
            <a:satOff val="-4754"/>
            <a:lumOff val="22235"/>
            <a:alphaOff val="0"/>
          </a:schemeClr>
        </a:solidFill>
        <a:ln w="12700" cap="flat" cmpd="sng" algn="ctr">
          <a:solidFill>
            <a:schemeClr val="accent2">
              <a:hueOff val="690782"/>
              <a:satOff val="-4754"/>
              <a:lumOff val="22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C666E2-884E-4BDA-BB40-F2D1EBDA27CD}">
      <dsp:nvSpPr>
        <dsp:cNvPr id="0" name=""/>
        <dsp:cNvSpPr/>
      </dsp:nvSpPr>
      <dsp:spPr>
        <a:xfrm>
          <a:off x="7585207" y="0"/>
          <a:ext cx="3447821" cy="4189229"/>
        </a:xfrm>
        <a:prstGeom prst="rect">
          <a:avLst/>
        </a:prstGeom>
        <a:solidFill>
          <a:schemeClr val="accent2">
            <a:tint val="40000"/>
            <a:alpha val="90000"/>
            <a:hueOff val="1223945"/>
            <a:satOff val="28703"/>
            <a:lumOff val="759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223945"/>
              <a:satOff val="28703"/>
              <a:lumOff val="75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806" tIns="330200" rIns="268806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Use Skillset Diversity data to check skillset of area 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( For Large Corporations)</a:t>
          </a:r>
          <a:endParaRPr lang="en-US" sz="1900" kern="1200" dirty="0"/>
        </a:p>
      </dsp:txBody>
      <dsp:txXfrm>
        <a:off x="7585207" y="1591907"/>
        <a:ext cx="3447821" cy="2513537"/>
      </dsp:txXfrm>
    </dsp:sp>
    <dsp:sp modelId="{385468D9-63AB-4282-AF30-909AAEDC3134}">
      <dsp:nvSpPr>
        <dsp:cNvPr id="0" name=""/>
        <dsp:cNvSpPr/>
      </dsp:nvSpPr>
      <dsp:spPr>
        <a:xfrm>
          <a:off x="8680733" y="418922"/>
          <a:ext cx="1256768" cy="1256768"/>
        </a:xfrm>
        <a:prstGeom prst="ellipse">
          <a:avLst/>
        </a:prstGeom>
        <a:solidFill>
          <a:schemeClr val="accent2">
            <a:hueOff val="921042"/>
            <a:satOff val="-6339"/>
            <a:lumOff val="29647"/>
            <a:alphaOff val="0"/>
          </a:schemeClr>
        </a:solidFill>
        <a:ln w="12700" cap="flat" cmpd="sng" algn="ctr">
          <a:solidFill>
            <a:schemeClr val="accent2">
              <a:hueOff val="921042"/>
              <a:satOff val="-6339"/>
              <a:lumOff val="296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983" tIns="12700" rIns="9798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864782" y="602971"/>
        <a:ext cx="888670" cy="888670"/>
      </dsp:txXfrm>
    </dsp:sp>
    <dsp:sp modelId="{26160A94-8B50-4473-AC92-490D1663AF9F}">
      <dsp:nvSpPr>
        <dsp:cNvPr id="0" name=""/>
        <dsp:cNvSpPr/>
      </dsp:nvSpPr>
      <dsp:spPr>
        <a:xfrm>
          <a:off x="7585207" y="4189157"/>
          <a:ext cx="3447821" cy="72"/>
        </a:xfrm>
        <a:prstGeom prst="rect">
          <a:avLst/>
        </a:prstGeom>
        <a:solidFill>
          <a:schemeClr val="accent2">
            <a:hueOff val="1151303"/>
            <a:satOff val="-7924"/>
            <a:lumOff val="37059"/>
            <a:alphaOff val="0"/>
          </a:schemeClr>
        </a:solidFill>
        <a:ln w="12700" cap="flat" cmpd="sng" algn="ctr">
          <a:solidFill>
            <a:schemeClr val="accent2">
              <a:hueOff val="1151303"/>
              <a:satOff val="-7924"/>
              <a:lumOff val="3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January 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51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January 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88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January 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66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January 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06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January 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9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January 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72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January 4,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157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January 4,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05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January 4,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91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January 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88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January 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74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January 4, 2021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7113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ons.gov.uk/methodology/geography/geographicalproducts/postcodeproduct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EDC711F-4DA7-4E33-A776-F079ACDA6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E32D53-FD05-46F1-97E2-C13949F59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" y="1"/>
            <a:ext cx="8110817" cy="6858000"/>
          </a:xfrm>
          <a:prstGeom prst="rect">
            <a:avLst/>
          </a:prstGeom>
          <a:gradFill>
            <a:gsLst>
              <a:gs pos="300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A9E872-DB12-4A7B-A151-052FA0773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26407" y="-626409"/>
            <a:ext cx="6858002" cy="8110820"/>
          </a:xfrm>
          <a:prstGeom prst="rect">
            <a:avLst/>
          </a:prstGeom>
          <a:gradFill>
            <a:gsLst>
              <a:gs pos="11000">
                <a:schemeClr val="accent2">
                  <a:alpha val="50000"/>
                </a:schemeClr>
              </a:gs>
              <a:gs pos="99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984CFC-8941-41C1-9730-F447E13EB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878315" y="-1878315"/>
            <a:ext cx="4354180" cy="8110814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26000"/>
                </a:schemeClr>
              </a:gs>
              <a:gs pos="92000">
                <a:schemeClr val="accent5">
                  <a:alpha val="3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185161-AC26-4077-A972-6C3306B24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39" y="447866"/>
            <a:ext cx="6805130" cy="5909388"/>
          </a:xfrm>
          <a:prstGeom prst="rect">
            <a:avLst/>
          </a:prstGeom>
          <a:gradFill>
            <a:gsLst>
              <a:gs pos="38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5">
                  <a:alpha val="4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B0F207-7872-4A1E-BCCD-EBF4B8A6A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178826">
            <a:off x="1555888" y="899682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1E278-E991-46F5-BD0B-537684BD0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467134"/>
            <a:ext cx="4724399" cy="2548275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GB" sz="2800" dirty="0">
                <a:solidFill>
                  <a:schemeClr val="bg1"/>
                </a:solidFill>
              </a:rPr>
              <a:t>Venue-Based Similarity Measures in East Central London and Birmingham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F4BFB6-1137-47D9-93DB-FF029AF22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651581"/>
            <a:ext cx="4724399" cy="1577386"/>
          </a:xfrm>
        </p:spPr>
        <p:txBody>
          <a:bodyPr>
            <a:normAutofit/>
          </a:bodyPr>
          <a:lstStyle/>
          <a:p>
            <a:pPr algn="l"/>
            <a:r>
              <a:rPr lang="en-GB" sz="1400" dirty="0">
                <a:solidFill>
                  <a:schemeClr val="bg1"/>
                </a:solidFill>
              </a:rPr>
              <a:t>By Arkaan Quanunga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8BD48-D661-44F3-85D1-CB62FAEFC5A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5721" y="2422941"/>
            <a:ext cx="5049079" cy="2019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7180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CE3197-8BBA-49A1-A8A7-F47FB244A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5D9031-3674-45D6-A9CD-3B5502BD8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28757"/>
            <a:ext cx="12192002" cy="2378310"/>
          </a:xfrm>
          <a:prstGeom prst="rect">
            <a:avLst/>
          </a:prstGeom>
          <a:gradFill>
            <a:gsLst>
              <a:gs pos="0">
                <a:schemeClr val="accent5">
                  <a:alpha val="88000"/>
                </a:schemeClr>
              </a:gs>
              <a:gs pos="84000">
                <a:schemeClr val="accent2">
                  <a:alpha val="96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6FC2C8-85D1-469C-8765-2381A8D22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3" y="-28758"/>
            <a:ext cx="11734798" cy="2378312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6">
                  <a:alpha val="44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E72AC0-5005-4864-BFA5-33B5E0BC5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01756" y="-3271597"/>
            <a:ext cx="2376595" cy="8865706"/>
          </a:xfrm>
          <a:prstGeom prst="rect">
            <a:avLst/>
          </a:prstGeom>
          <a:gradFill>
            <a:gsLst>
              <a:gs pos="0">
                <a:schemeClr val="accent4">
                  <a:alpha val="19000"/>
                </a:schemeClr>
              </a:gs>
              <a:gs pos="99000">
                <a:schemeClr val="accent5"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12CE5-34DA-4191-BA6E-4BF4EEC5A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457200"/>
            <a:ext cx="9448800" cy="1029437"/>
          </a:xfrm>
        </p:spPr>
        <p:txBody>
          <a:bodyPr anchor="ctr">
            <a:norm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ELBOW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8B581-AF28-4739-973E-4F863B2FB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91" y="1675418"/>
            <a:ext cx="4419162" cy="3016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237998-A6CA-44DF-8825-0EB3AC5F4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048" y="1735770"/>
            <a:ext cx="4600352" cy="295572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C3F2E-7C0E-4318-9EC0-8A5C53E59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4993537"/>
            <a:ext cx="9448800" cy="1332078"/>
          </a:xfrm>
        </p:spPr>
        <p:txBody>
          <a:bodyPr>
            <a:normAutofit/>
          </a:bodyPr>
          <a:lstStyle/>
          <a:p>
            <a:r>
              <a:rPr lang="en-GB" sz="1400" dirty="0"/>
              <a:t>In Both East Central London and Birmingham, no Elbow is shown.</a:t>
            </a:r>
          </a:p>
          <a:p>
            <a:r>
              <a:rPr lang="en-GB" sz="1400" dirty="0"/>
              <a:t>Further Analysis with Average Silhouette method should suffice the optimum value of K.</a:t>
            </a:r>
          </a:p>
        </p:txBody>
      </p:sp>
    </p:spTree>
    <p:extLst>
      <p:ext uri="{BB962C8B-B14F-4D97-AF65-F5344CB8AC3E}">
        <p14:creationId xmlns:p14="http://schemas.microsoft.com/office/powerpoint/2010/main" val="769129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CCE3197-8BBA-49A1-A8A7-F47FB244A8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5D9031-3674-45D6-A9CD-3B5502BD8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28757"/>
            <a:ext cx="12192002" cy="2378310"/>
          </a:xfrm>
          <a:prstGeom prst="rect">
            <a:avLst/>
          </a:prstGeom>
          <a:gradFill>
            <a:gsLst>
              <a:gs pos="0">
                <a:schemeClr val="accent5">
                  <a:alpha val="88000"/>
                </a:schemeClr>
              </a:gs>
              <a:gs pos="84000">
                <a:schemeClr val="accent2">
                  <a:alpha val="96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6FC2C8-85D1-469C-8765-2381A8D22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3" y="-28758"/>
            <a:ext cx="11734798" cy="2378312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6">
                  <a:alpha val="44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E72AC0-5005-4864-BFA5-33B5E0BC5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01756" y="-3271597"/>
            <a:ext cx="2376595" cy="8865706"/>
          </a:xfrm>
          <a:prstGeom prst="rect">
            <a:avLst/>
          </a:prstGeom>
          <a:gradFill>
            <a:gsLst>
              <a:gs pos="0">
                <a:schemeClr val="accent4">
                  <a:alpha val="19000"/>
                </a:schemeClr>
              </a:gs>
              <a:gs pos="99000">
                <a:schemeClr val="accent5"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5C041-BA96-4992-8A7F-9703CD8CF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457200"/>
            <a:ext cx="9448800" cy="1029437"/>
          </a:xfrm>
        </p:spPr>
        <p:txBody>
          <a:bodyPr anchor="ctr">
            <a:norm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Average Silhouette method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8B781B-E3DE-4A14-94FB-D3967339B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269" y="1675418"/>
            <a:ext cx="4324126" cy="3016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565A4-6334-45C0-98A5-C9652928F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61" y="1675418"/>
            <a:ext cx="4355347" cy="301607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F794443-0F12-4969-9314-254C16BDA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4993537"/>
            <a:ext cx="9448800" cy="1332078"/>
          </a:xfrm>
        </p:spPr>
        <p:txBody>
          <a:bodyPr>
            <a:normAutofit/>
          </a:bodyPr>
          <a:lstStyle/>
          <a:p>
            <a:r>
              <a:rPr lang="en-US" sz="1400" dirty="0"/>
              <a:t>Optimum K value for East Central London is 6</a:t>
            </a:r>
          </a:p>
          <a:p>
            <a:r>
              <a:rPr lang="en-US" sz="1400" dirty="0"/>
              <a:t>Optimum K value for Birmingham is 2.</a:t>
            </a:r>
          </a:p>
        </p:txBody>
      </p:sp>
    </p:spTree>
    <p:extLst>
      <p:ext uri="{BB962C8B-B14F-4D97-AF65-F5344CB8AC3E}">
        <p14:creationId xmlns:p14="http://schemas.microsoft.com/office/powerpoint/2010/main" val="2445199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F1B1A9-81D7-475B-9773-FA69E2D6C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084E49-A0EE-4B70-91FF-1C04F6005A3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25938E3-FCDD-4147-B4EC-232316751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8" y="-808"/>
            <a:ext cx="12188952" cy="3191317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DF9A0-C552-4FFA-BC6F-2A4087AF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6834"/>
            <a:ext cx="9144000" cy="1304013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4000" spc="750" dirty="0">
                <a:solidFill>
                  <a:srgbClr val="FFFFFF"/>
                </a:solidFill>
              </a:rPr>
              <a:t>East Central London  Cluster Visualization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A75596-FA3D-4A75-A3CB-443E14CBF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5FBB9B-488E-47BA-9CA3-8CC9C7D15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574FE0-C6E5-4148-8CC5-56169A790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51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2000">
                <a:schemeClr val="accent2">
                  <a:alpha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13000">
                <a:schemeClr val="accent2">
                  <a:alpha val="61000"/>
                </a:schemeClr>
              </a:gs>
              <a:gs pos="99000">
                <a:schemeClr val="accent4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E776A-5E9F-4002-92EE-06AE05348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18" y="1028700"/>
            <a:ext cx="10614211" cy="1152712"/>
          </a:xfrm>
        </p:spPr>
        <p:txBody>
          <a:bodyPr vert="horz" lIns="0" tIns="0" rIns="0" bIns="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spc="750">
                <a:solidFill>
                  <a:schemeClr val="bg1"/>
                </a:solidFill>
              </a:rPr>
              <a:t>Birmingham Cluster visualization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bg1">
                  <a:alpha val="16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691930-D870-4BBC-997B-FBB477624CD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9824" r="1" b="7281"/>
          <a:stretch/>
        </p:blipFill>
        <p:spPr>
          <a:xfrm>
            <a:off x="2343302" y="3351745"/>
            <a:ext cx="7519558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5027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5DD71-0EE1-4650-A944-EF65B636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 fontScale="90000"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East Central London Cluster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D91501-6F3C-44EB-949B-5648B8ECCB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828774"/>
              </p:ext>
            </p:extLst>
          </p:nvPr>
        </p:nvGraphicFramePr>
        <p:xfrm>
          <a:off x="676061" y="2062715"/>
          <a:ext cx="10839855" cy="41892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14735">
                  <a:extLst>
                    <a:ext uri="{9D8B030D-6E8A-4147-A177-3AD203B41FA5}">
                      <a16:colId xmlns:a16="http://schemas.microsoft.com/office/drawing/2014/main" val="1341609382"/>
                    </a:ext>
                  </a:extLst>
                </a:gridCol>
                <a:gridCol w="7325120">
                  <a:extLst>
                    <a:ext uri="{9D8B030D-6E8A-4147-A177-3AD203B41FA5}">
                      <a16:colId xmlns:a16="http://schemas.microsoft.com/office/drawing/2014/main" val="2749724415"/>
                    </a:ext>
                  </a:extLst>
                </a:gridCol>
              </a:tblGrid>
              <a:tr h="5984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3200">
                          <a:effectLst/>
                        </a:rPr>
                        <a:t>Cluster Number</a:t>
                      </a:r>
                      <a:endParaRPr lang="en-GB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324" marR="19832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3200">
                          <a:effectLst/>
                        </a:rPr>
                        <a:t>Cluster Name</a:t>
                      </a:r>
                      <a:endParaRPr lang="en-GB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324" marR="198324" marT="0" marB="0"/>
                </a:tc>
                <a:extLst>
                  <a:ext uri="{0D108BD9-81ED-4DB2-BD59-A6C34878D82A}">
                    <a16:rowId xmlns:a16="http://schemas.microsoft.com/office/drawing/2014/main" val="3727761684"/>
                  </a:ext>
                </a:extLst>
              </a:tr>
              <a:tr h="5984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3200">
                          <a:effectLst/>
                        </a:rPr>
                        <a:t>1</a:t>
                      </a:r>
                      <a:endParaRPr lang="en-GB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324" marR="19832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3200">
                          <a:effectLst/>
                        </a:rPr>
                        <a:t>Restaurant Venues- Variety of Foods</a:t>
                      </a:r>
                      <a:endParaRPr lang="en-GB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324" marR="198324" marT="0" marB="0"/>
                </a:tc>
                <a:extLst>
                  <a:ext uri="{0D108BD9-81ED-4DB2-BD59-A6C34878D82A}">
                    <a16:rowId xmlns:a16="http://schemas.microsoft.com/office/drawing/2014/main" val="2742317805"/>
                  </a:ext>
                </a:extLst>
              </a:tr>
              <a:tr h="5984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3200">
                          <a:effectLst/>
                        </a:rPr>
                        <a:t>2</a:t>
                      </a:r>
                      <a:endParaRPr lang="en-GB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324" marR="19832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3200">
                          <a:effectLst/>
                        </a:rPr>
                        <a:t>Hotels and Tourists Necessities</a:t>
                      </a:r>
                      <a:endParaRPr lang="en-GB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324" marR="198324" marT="0" marB="0"/>
                </a:tc>
                <a:extLst>
                  <a:ext uri="{0D108BD9-81ED-4DB2-BD59-A6C34878D82A}">
                    <a16:rowId xmlns:a16="http://schemas.microsoft.com/office/drawing/2014/main" val="4250566505"/>
                  </a:ext>
                </a:extLst>
              </a:tr>
              <a:tr h="5984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3200">
                          <a:effectLst/>
                        </a:rPr>
                        <a:t>3</a:t>
                      </a:r>
                      <a:endParaRPr lang="en-GB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324" marR="19832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3200">
                          <a:effectLst/>
                        </a:rPr>
                        <a:t>Common Residential Venues</a:t>
                      </a:r>
                      <a:endParaRPr lang="en-GB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324" marR="198324" marT="0" marB="0"/>
                </a:tc>
                <a:extLst>
                  <a:ext uri="{0D108BD9-81ED-4DB2-BD59-A6C34878D82A}">
                    <a16:rowId xmlns:a16="http://schemas.microsoft.com/office/drawing/2014/main" val="168914168"/>
                  </a:ext>
                </a:extLst>
              </a:tr>
              <a:tr h="5984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3200">
                          <a:effectLst/>
                        </a:rPr>
                        <a:t>4</a:t>
                      </a:r>
                      <a:endParaRPr lang="en-GB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324" marR="19832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3200">
                          <a:effectLst/>
                        </a:rPr>
                        <a:t>Common Residential Venues</a:t>
                      </a:r>
                      <a:endParaRPr lang="en-GB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324" marR="198324" marT="0" marB="0"/>
                </a:tc>
                <a:extLst>
                  <a:ext uri="{0D108BD9-81ED-4DB2-BD59-A6C34878D82A}">
                    <a16:rowId xmlns:a16="http://schemas.microsoft.com/office/drawing/2014/main" val="1994767837"/>
                  </a:ext>
                </a:extLst>
              </a:tr>
              <a:tr h="5984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3200">
                          <a:effectLst/>
                        </a:rPr>
                        <a:t>5</a:t>
                      </a:r>
                      <a:endParaRPr lang="en-GB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324" marR="19832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3200">
                          <a:effectLst/>
                        </a:rPr>
                        <a:t>Fast food Venues</a:t>
                      </a:r>
                      <a:endParaRPr lang="en-GB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324" marR="198324" marT="0" marB="0"/>
                </a:tc>
                <a:extLst>
                  <a:ext uri="{0D108BD9-81ED-4DB2-BD59-A6C34878D82A}">
                    <a16:rowId xmlns:a16="http://schemas.microsoft.com/office/drawing/2014/main" val="2900876222"/>
                  </a:ext>
                </a:extLst>
              </a:tr>
              <a:tr h="59846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3200">
                          <a:effectLst/>
                        </a:rPr>
                        <a:t>6</a:t>
                      </a:r>
                      <a:endParaRPr lang="en-GB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324" marR="19832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3200" dirty="0">
                          <a:effectLst/>
                        </a:rPr>
                        <a:t>Tourist Attraction</a:t>
                      </a:r>
                      <a:endParaRPr lang="en-GB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8324" marR="198324" marT="0" marB="0"/>
                </a:tc>
                <a:extLst>
                  <a:ext uri="{0D108BD9-81ED-4DB2-BD59-A6C34878D82A}">
                    <a16:rowId xmlns:a16="http://schemas.microsoft.com/office/drawing/2014/main" val="2692839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91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E631E-6639-41F6-BA02-373640442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Birmingham Cluster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8CE08A-D254-4782-9CED-CD5134328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7423739"/>
              </p:ext>
            </p:extLst>
          </p:nvPr>
        </p:nvGraphicFramePr>
        <p:xfrm>
          <a:off x="1702106" y="2687907"/>
          <a:ext cx="8787765" cy="29388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46170">
                  <a:extLst>
                    <a:ext uri="{9D8B030D-6E8A-4147-A177-3AD203B41FA5}">
                      <a16:colId xmlns:a16="http://schemas.microsoft.com/office/drawing/2014/main" val="2638479642"/>
                    </a:ext>
                  </a:extLst>
                </a:gridCol>
                <a:gridCol w="5141595">
                  <a:extLst>
                    <a:ext uri="{9D8B030D-6E8A-4147-A177-3AD203B41FA5}">
                      <a16:colId xmlns:a16="http://schemas.microsoft.com/office/drawing/2014/main" val="1664925897"/>
                    </a:ext>
                  </a:extLst>
                </a:gridCol>
              </a:tblGrid>
              <a:tr h="6208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3300">
                          <a:effectLst/>
                        </a:rPr>
                        <a:t>Cluster Number</a:t>
                      </a:r>
                      <a:endParaRPr lang="en-GB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5740" marR="20574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3300">
                          <a:effectLst/>
                        </a:rPr>
                        <a:t>Cluster Name</a:t>
                      </a:r>
                      <a:endParaRPr lang="en-GB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5740" marR="205740" marT="0" marB="0"/>
                </a:tc>
                <a:extLst>
                  <a:ext uri="{0D108BD9-81ED-4DB2-BD59-A6C34878D82A}">
                    <a16:rowId xmlns:a16="http://schemas.microsoft.com/office/drawing/2014/main" val="156887580"/>
                  </a:ext>
                </a:extLst>
              </a:tr>
              <a:tr h="11590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3300">
                          <a:effectLst/>
                        </a:rPr>
                        <a:t>1</a:t>
                      </a:r>
                      <a:endParaRPr lang="en-GB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5740" marR="20574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3300">
                          <a:effectLst/>
                        </a:rPr>
                        <a:t>Construction, Landscaping &amp; Stadium</a:t>
                      </a:r>
                      <a:endParaRPr lang="en-GB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5740" marR="205740" marT="0" marB="0"/>
                </a:tc>
                <a:extLst>
                  <a:ext uri="{0D108BD9-81ED-4DB2-BD59-A6C34878D82A}">
                    <a16:rowId xmlns:a16="http://schemas.microsoft.com/office/drawing/2014/main" val="1596713523"/>
                  </a:ext>
                </a:extLst>
              </a:tr>
              <a:tr h="11590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3300">
                          <a:effectLst/>
                        </a:rPr>
                        <a:t>2</a:t>
                      </a:r>
                      <a:endParaRPr lang="en-GB" sz="3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5740" marR="20574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3300" dirty="0">
                          <a:effectLst/>
                        </a:rPr>
                        <a:t>Common Residential Necessities &amp; Venues</a:t>
                      </a:r>
                      <a:endParaRPr lang="en-GB" sz="3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5740" marR="205740" marT="0" marB="0"/>
                </a:tc>
                <a:extLst>
                  <a:ext uri="{0D108BD9-81ED-4DB2-BD59-A6C34878D82A}">
                    <a16:rowId xmlns:a16="http://schemas.microsoft.com/office/drawing/2014/main" val="650592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7383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2EABA-6040-4980-B23D-9C7449DF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4911393" cy="1556724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GB"/>
              <a:t>East Central London- discussion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F1A2A-7710-4755-9693-382C5A171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39" y="2175355"/>
            <a:ext cx="5090161" cy="203606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B2E0B98B-5247-4A56-84D9-727A99B346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2883149"/>
              </p:ext>
            </p:extLst>
          </p:nvPr>
        </p:nvGraphicFramePr>
        <p:xfrm>
          <a:off x="1371601" y="2345635"/>
          <a:ext cx="4911392" cy="3583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4318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0BF4A1-714C-419E-A19F-578DE93BE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91A9BD-D57F-4941-931F-40597AB3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4DB264-9467-4730-B9E9-C9A97DD66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0128" y="3609527"/>
            <a:ext cx="245834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B097F88-2120-47B4-B891-5B28F66BB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7" y="1757079"/>
            <a:ext cx="3900088" cy="4178958"/>
          </a:xfrm>
          <a:custGeom>
            <a:avLst/>
            <a:gdLst>
              <a:gd name="connsiteX0" fmla="*/ 2431956 w 3900088"/>
              <a:gd name="connsiteY0" fmla="*/ 93939 h 4178958"/>
              <a:gd name="connsiteX1" fmla="*/ 3900088 w 3900088"/>
              <a:gd name="connsiteY1" fmla="*/ 2089479 h 4178958"/>
              <a:gd name="connsiteX2" fmla="*/ 1810609 w 3900088"/>
              <a:gd name="connsiteY2" fmla="*/ 4178958 h 4178958"/>
              <a:gd name="connsiteX3" fmla="*/ 77980 w 3900088"/>
              <a:gd name="connsiteY3" fmla="*/ 3257727 h 4178958"/>
              <a:gd name="connsiteX4" fmla="*/ 0 w 3900088"/>
              <a:gd name="connsiteY4" fmla="*/ 3129367 h 4178958"/>
              <a:gd name="connsiteX5" fmla="*/ 831517 w 3900088"/>
              <a:gd name="connsiteY5" fmla="*/ 244059 h 4178958"/>
              <a:gd name="connsiteX6" fmla="*/ 997290 w 3900088"/>
              <a:gd name="connsiteY6" fmla="*/ 164202 h 4178958"/>
              <a:gd name="connsiteX7" fmla="*/ 1810609 w 3900088"/>
              <a:gd name="connsiteY7" fmla="*/ 0 h 4178958"/>
              <a:gd name="connsiteX8" fmla="*/ 2431956 w 3900088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8" h="4178958">
                <a:moveTo>
                  <a:pt x="2431956" y="93939"/>
                </a:moveTo>
                <a:cubicBezTo>
                  <a:pt x="3282517" y="358491"/>
                  <a:pt x="3900088" y="1151865"/>
                  <a:pt x="3900088" y="2089479"/>
                </a:cubicBezTo>
                <a:cubicBezTo>
                  <a:pt x="3900088" y="3243466"/>
                  <a:pt x="2964596" y="4178958"/>
                  <a:pt x="1810609" y="4178958"/>
                </a:cubicBezTo>
                <a:cubicBezTo>
                  <a:pt x="1089367" y="4178958"/>
                  <a:pt x="453475" y="3813531"/>
                  <a:pt x="77980" y="3257727"/>
                </a:cubicBezTo>
                <a:lnTo>
                  <a:pt x="0" y="3129367"/>
                </a:lnTo>
                <a:lnTo>
                  <a:pt x="831517" y="244059"/>
                </a:lnTo>
                <a:lnTo>
                  <a:pt x="997290" y="164202"/>
                </a:lnTo>
                <a:cubicBezTo>
                  <a:pt x="1247271" y="58468"/>
                  <a:pt x="1522112" y="0"/>
                  <a:pt x="1810609" y="0"/>
                </a:cubicBezTo>
                <a:cubicBezTo>
                  <a:pt x="2026982" y="0"/>
                  <a:pt x="2235673" y="32888"/>
                  <a:pt x="2431956" y="93939"/>
                </a:cubicBezTo>
                <a:close/>
              </a:path>
            </a:pathLst>
          </a:custGeom>
          <a:gradFill>
            <a:gsLst>
              <a:gs pos="36000">
                <a:schemeClr val="accent6">
                  <a:lumMod val="60000"/>
                  <a:lumOff val="40000"/>
                  <a:alpha val="6000"/>
                </a:schemeClr>
              </a:gs>
              <a:gs pos="100000">
                <a:schemeClr val="accent6">
                  <a:alpha val="2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F9338F5-05AB-4DC5-BD1C-1A9F26C38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0099" y="411154"/>
            <a:ext cx="4395601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1A580-C65E-4A26-BB3C-5F93B76D4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8280"/>
            <a:ext cx="3390645" cy="3363597"/>
          </a:xfrm>
        </p:spPr>
        <p:txBody>
          <a:bodyPr>
            <a:normAutofit/>
          </a:bodyPr>
          <a:lstStyle/>
          <a:p>
            <a:pPr algn="r"/>
            <a:r>
              <a:rPr lang="en-GB" sz="2500">
                <a:solidFill>
                  <a:schemeClr val="bg1"/>
                </a:solidFill>
              </a:rPr>
              <a:t>Birmingham- Discussion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1A2DB1-B9A5-447E-9A52-4BF2090691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6235626"/>
              </p:ext>
            </p:extLst>
          </p:nvPr>
        </p:nvGraphicFramePr>
        <p:xfrm>
          <a:off x="4494654" y="457200"/>
          <a:ext cx="7240146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1249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5E31F-6F69-4265-9E4C-CED6F27AD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anchor="b">
            <a:normAutofit/>
          </a:bodyPr>
          <a:lstStyle/>
          <a:p>
            <a:r>
              <a:rPr lang="en-GB" sz="2600"/>
              <a:t>City to City Discussion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E8D28-79CE-4A0D-861B-1C737720C9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6" r="2730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5FB4-E554-4CBC-A1DD-A207C393F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530549"/>
            <a:ext cx="2942813" cy="3428124"/>
          </a:xfrm>
        </p:spPr>
        <p:txBody>
          <a:bodyPr>
            <a:normAutofit/>
          </a:bodyPr>
          <a:lstStyle/>
          <a:p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Residents living in Cluster 1 of Birmingham will prefer living in Cluster 3 and 4 as the venues and infrastructure are similar</a:t>
            </a:r>
          </a:p>
          <a:p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Residents living in more open area of Birmingham i.e. Cluster 2 would prefer moving around Cluster 1 of East Central London as it is the least busy of the rest of the Clusters.</a:t>
            </a:r>
          </a:p>
          <a:p>
            <a:pPr marL="0" indent="0">
              <a:buNone/>
            </a:pPr>
            <a:endParaRPr lang="en-GB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14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0BF4A1-714C-419E-A19F-578DE93BE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1A9BD-D57F-4941-931F-40597AB3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4DB264-9467-4730-B9E9-C9A97DD66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0128" y="3609527"/>
            <a:ext cx="245834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B097F88-2120-47B4-B891-5B28F66BB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7" y="1757079"/>
            <a:ext cx="3900088" cy="4178958"/>
          </a:xfrm>
          <a:custGeom>
            <a:avLst/>
            <a:gdLst>
              <a:gd name="connsiteX0" fmla="*/ 2431956 w 3900088"/>
              <a:gd name="connsiteY0" fmla="*/ 93939 h 4178958"/>
              <a:gd name="connsiteX1" fmla="*/ 3900088 w 3900088"/>
              <a:gd name="connsiteY1" fmla="*/ 2089479 h 4178958"/>
              <a:gd name="connsiteX2" fmla="*/ 1810609 w 3900088"/>
              <a:gd name="connsiteY2" fmla="*/ 4178958 h 4178958"/>
              <a:gd name="connsiteX3" fmla="*/ 77980 w 3900088"/>
              <a:gd name="connsiteY3" fmla="*/ 3257727 h 4178958"/>
              <a:gd name="connsiteX4" fmla="*/ 0 w 3900088"/>
              <a:gd name="connsiteY4" fmla="*/ 3129367 h 4178958"/>
              <a:gd name="connsiteX5" fmla="*/ 831517 w 3900088"/>
              <a:gd name="connsiteY5" fmla="*/ 244059 h 4178958"/>
              <a:gd name="connsiteX6" fmla="*/ 997290 w 3900088"/>
              <a:gd name="connsiteY6" fmla="*/ 164202 h 4178958"/>
              <a:gd name="connsiteX7" fmla="*/ 1810609 w 3900088"/>
              <a:gd name="connsiteY7" fmla="*/ 0 h 4178958"/>
              <a:gd name="connsiteX8" fmla="*/ 2431956 w 3900088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8" h="4178958">
                <a:moveTo>
                  <a:pt x="2431956" y="93939"/>
                </a:moveTo>
                <a:cubicBezTo>
                  <a:pt x="3282517" y="358491"/>
                  <a:pt x="3900088" y="1151865"/>
                  <a:pt x="3900088" y="2089479"/>
                </a:cubicBezTo>
                <a:cubicBezTo>
                  <a:pt x="3900088" y="3243466"/>
                  <a:pt x="2964596" y="4178958"/>
                  <a:pt x="1810609" y="4178958"/>
                </a:cubicBezTo>
                <a:cubicBezTo>
                  <a:pt x="1089367" y="4178958"/>
                  <a:pt x="453475" y="3813531"/>
                  <a:pt x="77980" y="3257727"/>
                </a:cubicBezTo>
                <a:lnTo>
                  <a:pt x="0" y="3129367"/>
                </a:lnTo>
                <a:lnTo>
                  <a:pt x="831517" y="244059"/>
                </a:lnTo>
                <a:lnTo>
                  <a:pt x="997290" y="164202"/>
                </a:lnTo>
                <a:cubicBezTo>
                  <a:pt x="1247271" y="58468"/>
                  <a:pt x="1522112" y="0"/>
                  <a:pt x="1810609" y="0"/>
                </a:cubicBezTo>
                <a:cubicBezTo>
                  <a:pt x="2026982" y="0"/>
                  <a:pt x="2235673" y="32888"/>
                  <a:pt x="2431956" y="93939"/>
                </a:cubicBezTo>
                <a:close/>
              </a:path>
            </a:pathLst>
          </a:custGeom>
          <a:gradFill>
            <a:gsLst>
              <a:gs pos="36000">
                <a:schemeClr val="accent6">
                  <a:lumMod val="60000"/>
                  <a:lumOff val="40000"/>
                  <a:alpha val="6000"/>
                </a:schemeClr>
              </a:gs>
              <a:gs pos="100000">
                <a:schemeClr val="accent6">
                  <a:alpha val="2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9338F5-05AB-4DC5-BD1C-1A9F26C38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0099" y="411154"/>
            <a:ext cx="4395601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BD0AE-6D98-4026-97B3-12138BC0A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8280"/>
            <a:ext cx="3390645" cy="3363597"/>
          </a:xfrm>
        </p:spPr>
        <p:txBody>
          <a:bodyPr>
            <a:normAutofit/>
          </a:bodyPr>
          <a:lstStyle/>
          <a:p>
            <a:pPr algn="r"/>
            <a:r>
              <a:rPr lang="en-GB" sz="2700">
                <a:solidFill>
                  <a:schemeClr val="bg1"/>
                </a:solidFill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029FF0-E52D-416E-B9D7-F0C9B01E49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5390939"/>
              </p:ext>
            </p:extLst>
          </p:nvPr>
        </p:nvGraphicFramePr>
        <p:xfrm>
          <a:off x="4494654" y="457200"/>
          <a:ext cx="7240146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4062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9C53F8DC-E65E-42A4-ABA3-AB41274F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35E6F-3444-441F-8AF0-891716E3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149" y="457199"/>
            <a:ext cx="5524143" cy="1556725"/>
          </a:xfrm>
        </p:spPr>
        <p:txBody>
          <a:bodyPr anchor="b">
            <a:normAutofit/>
          </a:bodyPr>
          <a:lstStyle/>
          <a:p>
            <a:r>
              <a:rPr lang="en-GB" dirty="0"/>
              <a:t>Application of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D269C-B8CC-4B2F-B3C2-14C649BF1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150" y="2384714"/>
            <a:ext cx="5476045" cy="3599226"/>
          </a:xfrm>
        </p:spPr>
        <p:txBody>
          <a:bodyPr>
            <a:normAutofit/>
          </a:bodyPr>
          <a:lstStyle/>
          <a:p>
            <a:r>
              <a:rPr lang="en-GB" sz="1600" dirty="0"/>
              <a:t>Increasing revenue and profit margins for existing and new opening restaurants, locale and Hotels by looking at placements of competitions.</a:t>
            </a:r>
          </a:p>
          <a:p>
            <a:r>
              <a:rPr lang="en-GB" sz="1600" dirty="0"/>
              <a:t>Civil Engineers and political parties look at inside city data to pick optimum location for expanding residential life and provide residents with everyday needs</a:t>
            </a:r>
          </a:p>
          <a:p>
            <a:r>
              <a:rPr lang="en-GB" sz="1600" dirty="0"/>
              <a:t>Comparison of Postcode area districts is important when moving from city to city.</a:t>
            </a:r>
          </a:p>
          <a:p>
            <a:r>
              <a:rPr lang="en-GB" sz="1600" dirty="0"/>
              <a:t>Job seeker can narrow down application of jobs to areas where its particular skillset is highly valued.</a:t>
            </a:r>
          </a:p>
          <a:p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F800B-FF32-4F95-A200-5ED5F5503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776" y="457200"/>
            <a:ext cx="3859129" cy="2575969"/>
          </a:xfrm>
          <a:prstGeom prst="rect">
            <a:avLst/>
          </a:prstGeom>
        </p:spPr>
      </p:pic>
      <p:pic>
        <p:nvPicPr>
          <p:cNvPr id="7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5AA6B02C-8385-47D0-9BB7-31AF08AE5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776" y="3360776"/>
            <a:ext cx="4165023" cy="2332412"/>
          </a:xfrm>
          <a:prstGeom prst="rect">
            <a:avLst/>
          </a:prstGeom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3808F57C-E98A-4053-BD3D-4D04986CB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3DD8121B-71ED-41BD-AA7C-9E5609999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45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2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2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4">
                  <a:alpha val="61000"/>
                </a:schemeClr>
              </a:gs>
              <a:gs pos="100000">
                <a:schemeClr val="accent5">
                  <a:alpha val="89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5333145" y="0"/>
            <a:ext cx="6858855" cy="6857572"/>
          </a:xfrm>
          <a:prstGeom prst="rect">
            <a:avLst/>
          </a:prstGeom>
          <a:gradFill>
            <a:gsLst>
              <a:gs pos="8000">
                <a:schemeClr val="accent6">
                  <a:alpha val="11000"/>
                </a:schemeClr>
              </a:gs>
              <a:gs pos="100000">
                <a:schemeClr val="accent4">
                  <a:alpha val="7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7945" y="-1686055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DBEC0-F4C7-4903-9DFD-249BBFDA5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Further recommendation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2C5A7D-0DB7-44C2-9710-8595ABFAA1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1289394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5862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4">
                  <a:alpha val="61000"/>
                </a:schemeClr>
              </a:gs>
              <a:gs pos="100000">
                <a:schemeClr val="accent5">
                  <a:alpha val="89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5333145" y="0"/>
            <a:ext cx="6858855" cy="6857572"/>
          </a:xfrm>
          <a:prstGeom prst="rect">
            <a:avLst/>
          </a:prstGeom>
          <a:gradFill>
            <a:gsLst>
              <a:gs pos="8000">
                <a:schemeClr val="accent6">
                  <a:alpha val="11000"/>
                </a:schemeClr>
              </a:gs>
              <a:gs pos="100000">
                <a:schemeClr val="accent4">
                  <a:alpha val="7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7945" y="-1686055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, whiteboard&#10;&#10;Description automatically generated">
            <a:extLst>
              <a:ext uri="{FF2B5EF4-FFF2-40B4-BE49-F238E27FC236}">
                <a16:creationId xmlns:a16="http://schemas.microsoft.com/office/drawing/2014/main" id="{30B28FCE-D08B-4FCE-B8AA-88F142955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" b="5143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33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4DCE7-039A-4121-8B0F-C744E970E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4911393" cy="1556724"/>
          </a:xfrm>
        </p:spPr>
        <p:txBody>
          <a:bodyPr anchor="b">
            <a:normAutofit/>
          </a:bodyPr>
          <a:lstStyle/>
          <a:p>
            <a:r>
              <a:rPr lang="en-GB" dirty="0"/>
              <a:t>DATA Cleaning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EA24D-9317-461F-AD73-809E57778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345635"/>
            <a:ext cx="4911392" cy="3583940"/>
          </a:xfrm>
        </p:spPr>
        <p:txBody>
          <a:bodyPr anchor="t">
            <a:normAutofit/>
          </a:bodyPr>
          <a:lstStyle/>
          <a:p>
            <a:r>
              <a:rPr lang="en-GB" sz="1600" dirty="0"/>
              <a:t>Initial data set of East Central London and Birmingham both obtained from </a:t>
            </a:r>
            <a:r>
              <a:rPr lang="en-GB" sz="1600" dirty="0">
                <a:hlinkClick r:id="rId2"/>
              </a:rPr>
              <a:t>Office of National Statistics</a:t>
            </a:r>
            <a:endParaRPr lang="en-GB" sz="1600" dirty="0"/>
          </a:p>
          <a:p>
            <a:r>
              <a:rPr lang="en-GB" sz="1600" dirty="0"/>
              <a:t>East Central London data with shape (30,4) and Birmingham data shape ( 78,4) was reduced to       (25,4) and (37,4) respectively. </a:t>
            </a:r>
          </a:p>
          <a:p>
            <a:r>
              <a:rPr lang="en-GB" sz="1600" dirty="0"/>
              <a:t>Removing non-geographic post codes as well as postcode area districts which are not in Birmingham city were removed.</a:t>
            </a:r>
          </a:p>
          <a:p>
            <a:endParaRPr lang="en-GB" sz="1600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55EE473F-8E97-4F41-829C-B62CB864B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39" y="1577261"/>
            <a:ext cx="5090161" cy="32322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52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D9D89B5-CCAB-4617-B70E-501DBE3C8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068BE-619C-4C3B-9C0E-A87B8082C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75" y="4583953"/>
            <a:ext cx="4685857" cy="1465973"/>
          </a:xfrm>
        </p:spPr>
        <p:txBody>
          <a:bodyPr anchor="t">
            <a:normAutofit/>
          </a:bodyPr>
          <a:lstStyle/>
          <a:p>
            <a:r>
              <a:rPr lang="en-GB" sz="2800"/>
              <a:t>Application programming interface(API) 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7CF3630-CC56-40F7-A985-015EDCC159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00" b="24542"/>
          <a:stretch/>
        </p:blipFill>
        <p:spPr>
          <a:xfrm>
            <a:off x="20" y="432"/>
            <a:ext cx="12191980" cy="42447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EB4F0-1589-4C0A-9ECB-D28AF5ACE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83953"/>
            <a:ext cx="5638800" cy="1465973"/>
          </a:xfrm>
        </p:spPr>
        <p:txBody>
          <a:bodyPr>
            <a:normAutofit/>
          </a:bodyPr>
          <a:lstStyle/>
          <a:p>
            <a:r>
              <a:rPr lang="en-GB" sz="1400"/>
              <a:t>Geolocator API </a:t>
            </a:r>
          </a:p>
          <a:p>
            <a:r>
              <a:rPr lang="en-GB" sz="1400"/>
              <a:t>Geocoder API</a:t>
            </a:r>
          </a:p>
          <a:p>
            <a:r>
              <a:rPr lang="en-GB" sz="1400"/>
              <a:t>Foursquare API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5DEFE8-24AF-47F7-B020-D4D76ABA1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AE3873-25FC-4346-B1D5-82E5F9D95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7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33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FD5358-E7E1-48E4-8AAF-72C5A5486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C00216-124A-41C7-8781-F4B97B126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5764307" cy="1568824"/>
          </a:xfrm>
        </p:spPr>
        <p:txBody>
          <a:bodyPr>
            <a:normAutofit/>
          </a:bodyPr>
          <a:lstStyle/>
          <a:p>
            <a:r>
              <a:rPr lang="en-GB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8110C-6152-469C-92E6-DD8B54F17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05633"/>
            <a:ext cx="5764306" cy="3691259"/>
          </a:xfrm>
        </p:spPr>
        <p:txBody>
          <a:bodyPr>
            <a:normAutofit/>
          </a:bodyPr>
          <a:lstStyle/>
          <a:p>
            <a:r>
              <a:rPr lang="en-GB" sz="1600" dirty="0"/>
              <a:t>The data was plotted to be visualized on map.</a:t>
            </a:r>
          </a:p>
          <a:p>
            <a:r>
              <a:rPr lang="en-GB" sz="1600" dirty="0"/>
              <a:t>Blue circle marks show the postcode area districts present in East Central London</a:t>
            </a:r>
          </a:p>
          <a:p>
            <a:r>
              <a:rPr lang="en-GB" sz="1600" dirty="0"/>
              <a:t>Red circle marks show the postcode area districts present in Birmingham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13DBF-EE2A-44A7-9C8C-E44827F69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45" r="14738" b="1"/>
          <a:stretch/>
        </p:blipFill>
        <p:spPr>
          <a:xfrm>
            <a:off x="8115299" y="-426"/>
            <a:ext cx="4076695" cy="3161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62F530-AA6C-42B7-8DEC-21CB2109E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90" r="11384" b="-1"/>
          <a:stretch/>
        </p:blipFill>
        <p:spPr>
          <a:xfrm>
            <a:off x="8115299" y="3161715"/>
            <a:ext cx="4076695" cy="32390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FEF205-91EC-45C0-B129-C4B7B770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A2FAE8-3610-4EDB-85F1-C20BCF890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0799"/>
            <a:ext cx="4076696" cy="4572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56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81FF4-F783-412E-90EC-4921C8627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Foursquare API- Venue data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4DACFAD-DA91-485B-AC63-23060A4E17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7872681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9562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13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2000">
                <a:schemeClr val="accent2">
                  <a:alpha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13000">
                <a:schemeClr val="accent2">
                  <a:alpha val="61000"/>
                </a:schemeClr>
              </a:gs>
              <a:gs pos="99000">
                <a:schemeClr val="accent4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7BA82-6F6B-4912-AA6E-A1B8A2BD8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18" y="1028700"/>
            <a:ext cx="10614211" cy="1152712"/>
          </a:xfrm>
        </p:spPr>
        <p:txBody>
          <a:bodyPr vert="horz" lIns="0" tIns="0" rIns="0" bIns="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spc="750">
                <a:solidFill>
                  <a:schemeClr val="bg1"/>
                </a:solidFill>
              </a:rPr>
              <a:t>Statistical Analysis- vENUe DATA </a:t>
            </a:r>
          </a:p>
        </p:txBody>
      </p:sp>
      <p:sp>
        <p:nvSpPr>
          <p:cNvPr id="30" name="Freeform: Shape 21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bg1">
                  <a:alpha val="16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52B76-94BB-4AC9-875C-CBFEC5A3E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408518"/>
            <a:ext cx="9144000" cy="609600"/>
          </a:xfrm>
        </p:spPr>
        <p:txBody>
          <a:bodyPr vert="horz" lIns="0" tIns="0" rIns="0" bIns="0" rtlCol="0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300" b="1" cap="all" spc="600">
                <a:solidFill>
                  <a:schemeClr val="bg1"/>
                </a:solidFill>
              </a:rPr>
              <a:t>Mean frequency of each venues’ category was calculated to feed into machine learning algorithm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B373D87-2EC6-49C0-87DF-D45CF1547B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" r="1" b="15357"/>
          <a:stretch/>
        </p:blipFill>
        <p:spPr>
          <a:xfrm>
            <a:off x="2343302" y="3351745"/>
            <a:ext cx="7519558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9426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83CC5D-71E8-4CB2-8E4A-F1E4FF6DC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DA5AC1-43C5-4243-9028-07DBB80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"/>
            <a:ext cx="12192000" cy="1600201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4EDA1C-27A1-4C83-ACE4-6675EC924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9161" y="9109"/>
            <a:ext cx="7792839" cy="1594270"/>
          </a:xfrm>
          <a:prstGeom prst="rect">
            <a:avLst/>
          </a:prstGeom>
          <a:gradFill>
            <a:gsLst>
              <a:gs pos="22000">
                <a:schemeClr val="accent2">
                  <a:alpha val="0"/>
                </a:schemeClr>
              </a:gs>
              <a:gs pos="99000">
                <a:schemeClr val="accent2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2185E4-B584-4B9D-9440-DEA0FB9D9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21976" y="-906246"/>
            <a:ext cx="1602951" cy="3416298"/>
          </a:xfrm>
          <a:prstGeom prst="rect">
            <a:avLst/>
          </a:prstGeom>
          <a:gradFill>
            <a:gsLst>
              <a:gs pos="45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33EC8A-EE0A-4395-97E2-DAD467CF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51242" y="0"/>
            <a:ext cx="9729549" cy="16001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85DA95-16A4-404E-9BFF-27F8E4FC7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30"/>
            <a:ext cx="7910111" cy="1600198"/>
          </a:xfrm>
          <a:prstGeom prst="rect">
            <a:avLst/>
          </a:prstGeom>
          <a:gradFill>
            <a:gsLst>
              <a:gs pos="0">
                <a:schemeClr val="accent5">
                  <a:alpha val="21000"/>
                </a:schemeClr>
              </a:gs>
              <a:gs pos="99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2AC6C-AF7A-4222-A6BD-F07CE187B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084" y="374427"/>
            <a:ext cx="10374517" cy="971512"/>
          </a:xfrm>
        </p:spPr>
        <p:txBody>
          <a:bodyPr anchor="ctr">
            <a:normAutofit/>
          </a:bodyPr>
          <a:lstStyle/>
          <a:p>
            <a:r>
              <a:rPr lang="en-GB" sz="3200">
                <a:solidFill>
                  <a:schemeClr val="bg1"/>
                </a:solidFill>
              </a:rPr>
              <a:t>Machine learning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6869F6-D252-4FE3-B032-ACA345B3BE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2797376"/>
              </p:ext>
            </p:extLst>
          </p:nvPr>
        </p:nvGraphicFramePr>
        <p:xfrm>
          <a:off x="579474" y="2062715"/>
          <a:ext cx="11033029" cy="4189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6009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0BF4A1-714C-419E-A19F-578DE93BE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1A9BD-D57F-4941-931F-40597AB3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4DB264-9467-4730-B9E9-C9A97DD66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0128" y="3609527"/>
            <a:ext cx="245834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B097F88-2120-47B4-B891-5B28F66BB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7" y="1757079"/>
            <a:ext cx="3900088" cy="4178958"/>
          </a:xfrm>
          <a:custGeom>
            <a:avLst/>
            <a:gdLst>
              <a:gd name="connsiteX0" fmla="*/ 2431956 w 3900088"/>
              <a:gd name="connsiteY0" fmla="*/ 93939 h 4178958"/>
              <a:gd name="connsiteX1" fmla="*/ 3900088 w 3900088"/>
              <a:gd name="connsiteY1" fmla="*/ 2089479 h 4178958"/>
              <a:gd name="connsiteX2" fmla="*/ 1810609 w 3900088"/>
              <a:gd name="connsiteY2" fmla="*/ 4178958 h 4178958"/>
              <a:gd name="connsiteX3" fmla="*/ 77980 w 3900088"/>
              <a:gd name="connsiteY3" fmla="*/ 3257727 h 4178958"/>
              <a:gd name="connsiteX4" fmla="*/ 0 w 3900088"/>
              <a:gd name="connsiteY4" fmla="*/ 3129367 h 4178958"/>
              <a:gd name="connsiteX5" fmla="*/ 831517 w 3900088"/>
              <a:gd name="connsiteY5" fmla="*/ 244059 h 4178958"/>
              <a:gd name="connsiteX6" fmla="*/ 997290 w 3900088"/>
              <a:gd name="connsiteY6" fmla="*/ 164202 h 4178958"/>
              <a:gd name="connsiteX7" fmla="*/ 1810609 w 3900088"/>
              <a:gd name="connsiteY7" fmla="*/ 0 h 4178958"/>
              <a:gd name="connsiteX8" fmla="*/ 2431956 w 3900088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8" h="4178958">
                <a:moveTo>
                  <a:pt x="2431956" y="93939"/>
                </a:moveTo>
                <a:cubicBezTo>
                  <a:pt x="3282517" y="358491"/>
                  <a:pt x="3900088" y="1151865"/>
                  <a:pt x="3900088" y="2089479"/>
                </a:cubicBezTo>
                <a:cubicBezTo>
                  <a:pt x="3900088" y="3243466"/>
                  <a:pt x="2964596" y="4178958"/>
                  <a:pt x="1810609" y="4178958"/>
                </a:cubicBezTo>
                <a:cubicBezTo>
                  <a:pt x="1089367" y="4178958"/>
                  <a:pt x="453475" y="3813531"/>
                  <a:pt x="77980" y="3257727"/>
                </a:cubicBezTo>
                <a:lnTo>
                  <a:pt x="0" y="3129367"/>
                </a:lnTo>
                <a:lnTo>
                  <a:pt x="831517" y="244059"/>
                </a:lnTo>
                <a:lnTo>
                  <a:pt x="997290" y="164202"/>
                </a:lnTo>
                <a:cubicBezTo>
                  <a:pt x="1247271" y="58468"/>
                  <a:pt x="1522112" y="0"/>
                  <a:pt x="1810609" y="0"/>
                </a:cubicBezTo>
                <a:cubicBezTo>
                  <a:pt x="2026982" y="0"/>
                  <a:pt x="2235673" y="32888"/>
                  <a:pt x="2431956" y="93939"/>
                </a:cubicBezTo>
                <a:close/>
              </a:path>
            </a:pathLst>
          </a:custGeom>
          <a:gradFill>
            <a:gsLst>
              <a:gs pos="36000">
                <a:schemeClr val="accent6">
                  <a:lumMod val="60000"/>
                  <a:lumOff val="40000"/>
                  <a:alpha val="6000"/>
                </a:schemeClr>
              </a:gs>
              <a:gs pos="100000">
                <a:schemeClr val="accent6">
                  <a:alpha val="2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9338F5-05AB-4DC5-BD1C-1A9F26C38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0099" y="411154"/>
            <a:ext cx="4395601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C417D-6727-4523-9AB8-89C315EC1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8280"/>
            <a:ext cx="3390645" cy="3363597"/>
          </a:xfrm>
        </p:spPr>
        <p:txBody>
          <a:bodyPr>
            <a:normAutofit/>
          </a:bodyPr>
          <a:lstStyle/>
          <a:p>
            <a:pPr algn="r"/>
            <a:r>
              <a:rPr lang="en-GB" sz="3000">
                <a:solidFill>
                  <a:schemeClr val="bg1"/>
                </a:solidFill>
              </a:rPr>
              <a:t>K-means clustering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F9C3C7-6197-4431-A301-1FA0CC4F45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127281"/>
              </p:ext>
            </p:extLst>
          </p:nvPr>
        </p:nvGraphicFramePr>
        <p:xfrm>
          <a:off x="4494654" y="457200"/>
          <a:ext cx="7240146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7384393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744</Words>
  <Application>Microsoft Office PowerPoint</Application>
  <PresentationFormat>Widescreen</PresentationFormat>
  <Paragraphs>92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Avenir Next LT Pro</vt:lpstr>
      <vt:lpstr>Calibri</vt:lpstr>
      <vt:lpstr>GradientRiseVTI</vt:lpstr>
      <vt:lpstr>Venue-Based Similarity Measures in East Central London and Birmingham</vt:lpstr>
      <vt:lpstr>Application of research</vt:lpstr>
      <vt:lpstr>DATA Cleaning </vt:lpstr>
      <vt:lpstr>Application programming interface(API) </vt:lpstr>
      <vt:lpstr>Data Visualization</vt:lpstr>
      <vt:lpstr>Foursquare API- Venue data</vt:lpstr>
      <vt:lpstr>Statistical Analysis- vENUe DATA </vt:lpstr>
      <vt:lpstr>Machine learning</vt:lpstr>
      <vt:lpstr>K-means clustering</vt:lpstr>
      <vt:lpstr>ELBOW METHOD</vt:lpstr>
      <vt:lpstr>Average Silhouette method</vt:lpstr>
      <vt:lpstr>East Central London  Cluster Visualization</vt:lpstr>
      <vt:lpstr>Birmingham Cluster visualization</vt:lpstr>
      <vt:lpstr>East Central London Cluster Results</vt:lpstr>
      <vt:lpstr>Birmingham Cluster Results</vt:lpstr>
      <vt:lpstr>East Central London- discussion </vt:lpstr>
      <vt:lpstr>Birmingham- Discussion</vt:lpstr>
      <vt:lpstr>City to City Discussion</vt:lpstr>
      <vt:lpstr>Conclusion</vt:lpstr>
      <vt:lpstr>Further recommendation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Venue-Based Similarity Measures in East Central London and Birmingham</dc:title>
  <dc:creator>Arkaan kanunga</dc:creator>
  <cp:lastModifiedBy>Arkaan kanunga</cp:lastModifiedBy>
  <cp:revision>1</cp:revision>
  <dcterms:created xsi:type="dcterms:W3CDTF">2021-01-04T01:20:26Z</dcterms:created>
  <dcterms:modified xsi:type="dcterms:W3CDTF">2021-01-04T01:20:53Z</dcterms:modified>
</cp:coreProperties>
</file>